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0" r:id="rId3"/>
  </p:sldMasterIdLst>
  <p:notesMasterIdLst>
    <p:notesMasterId r:id="rId8"/>
  </p:notesMasterIdLst>
  <p:handoutMasterIdLst>
    <p:handoutMasterId r:id="rId9"/>
  </p:handoutMasterIdLst>
  <p:sldIdLst>
    <p:sldId id="406" r:id="rId4"/>
    <p:sldId id="566" r:id="rId5"/>
    <p:sldId id="567" r:id="rId6"/>
    <p:sldId id="517" r:id="rId7"/>
  </p:sldIdLst>
  <p:sldSz cx="12192000" cy="6858000"/>
  <p:notesSz cx="7010400" cy="92964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865"/>
    <a:srgbClr val="CC6600"/>
    <a:srgbClr val="FFFFCC"/>
    <a:srgbClr val="78BE21"/>
    <a:srgbClr val="FF9933"/>
    <a:srgbClr val="FF5050"/>
    <a:srgbClr val="000000"/>
    <a:srgbClr val="0D0D0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132" autoAdjust="0"/>
    <p:restoredTop sz="65554" autoAdjust="0"/>
  </p:normalViewPr>
  <p:slideViewPr>
    <p:cSldViewPr snapToGrid="0">
      <p:cViewPr varScale="1">
        <p:scale>
          <a:sx n="76" d="100"/>
          <a:sy n="76" d="100"/>
        </p:scale>
        <p:origin x="1770" y="90"/>
      </p:cViewPr>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23676"/>
    </p:cViewPr>
  </p:sorterViewPr>
  <p:notesViewPr>
    <p:cSldViewPr snapToGrid="0">
      <p:cViewPr varScale="1">
        <p:scale>
          <a:sx n="90" d="100"/>
          <a:sy n="90" d="100"/>
        </p:scale>
        <p:origin x="2604"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Master" Target="slideMasters/slideMaster1.xml"/><Relationship Id="rId7" Type="http://schemas.openxmlformats.org/officeDocument/2006/relationships/slide" Target="slides/slide4.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viewProps" Target="viewProps.xml"/><Relationship Id="rId5" Type="http://schemas.openxmlformats.org/officeDocument/2006/relationships/slide" Target="slides/slide2.xml"/><Relationship Id="rId10"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handoutMaster" Target="handoutMasters/handoutMaster1.xml"/></Relationships>
</file>

<file path=ppt/diagrams/_rels/data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png"/><Relationship Id="rId1" Type="http://schemas.openxmlformats.org/officeDocument/2006/relationships/image" Target="../media/image10.png"/></Relationships>
</file>

<file path=ppt/diagrams/_rels/drawing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png"/><Relationship Id="rId1" Type="http://schemas.openxmlformats.org/officeDocument/2006/relationships/image" Target="../media/image10.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0920889-AC42-4960-BAD4-8691A0B9D8F5}" type="doc">
      <dgm:prSet loTypeId="urn:microsoft.com/office/officeart/2005/8/layout/venn1" loCatId="relationship" qsTypeId="urn:microsoft.com/office/officeart/2005/8/quickstyle/simple1" qsCatId="simple" csTypeId="urn:microsoft.com/office/officeart/2005/8/colors/accent1_2" csCatId="accent1" phldr="1"/>
      <dgm:spPr/>
    </dgm:pt>
    <dgm:pt modelId="{C0385CA4-75F9-4C15-B243-5B01FFF58EAF}">
      <dgm:prSet phldrT="[Text]"/>
      <dgm:spPr/>
      <dgm:t>
        <a:bodyPr/>
        <a:lstStyle/>
        <a:p>
          <a:r>
            <a:rPr lang="en-US" b="1" dirty="0" smtClean="0">
              <a:solidFill>
                <a:schemeClr val="bg1"/>
              </a:solidFill>
            </a:rPr>
            <a:t>Robust</a:t>
          </a:r>
          <a:r>
            <a:rPr lang="en-US" b="0" dirty="0" smtClean="0">
              <a:solidFill>
                <a:schemeClr val="bg1"/>
              </a:solidFill>
            </a:rPr>
            <a:t> </a:t>
          </a:r>
          <a:endParaRPr lang="en-US" b="0" dirty="0"/>
        </a:p>
      </dgm:t>
      <dgm:extLst>
        <a:ext uri="{E40237B7-FDA0-4F09-8148-C483321AD2D9}">
          <dgm14:cNvPr xmlns:dgm14="http://schemas.microsoft.com/office/drawing/2010/diagram" id="0" name="" descr="Diagram:&#10;Robust &#10;Honest &#10;Fair"/>
        </a:ext>
      </dgm:extLst>
    </dgm:pt>
    <dgm:pt modelId="{9CBE89CF-015B-4F02-BAD9-EF424C166102}" type="parTrans" cxnId="{5FD028D2-D0A4-4C16-8D24-5B401C22CC80}">
      <dgm:prSet/>
      <dgm:spPr/>
      <dgm:t>
        <a:bodyPr/>
        <a:lstStyle/>
        <a:p>
          <a:endParaRPr lang="en-US"/>
        </a:p>
      </dgm:t>
    </dgm:pt>
    <dgm:pt modelId="{873D9763-190F-4285-812E-D7C3AC5B81E0}" type="sibTrans" cxnId="{5FD028D2-D0A4-4C16-8D24-5B401C22CC80}">
      <dgm:prSet/>
      <dgm:spPr/>
      <dgm:t>
        <a:bodyPr/>
        <a:lstStyle/>
        <a:p>
          <a:endParaRPr lang="en-US"/>
        </a:p>
      </dgm:t>
    </dgm:pt>
    <dgm:pt modelId="{8134B284-3E33-4473-8B49-E4AB4DC5ACF0}">
      <dgm:prSet phldrT="[Text]"/>
      <dgm:spPr>
        <a:solidFill>
          <a:schemeClr val="accent6">
            <a:lumMod val="75000"/>
            <a:alpha val="50000"/>
          </a:schemeClr>
        </a:solidFill>
      </dgm:spPr>
      <dgm:t>
        <a:bodyPr/>
        <a:lstStyle/>
        <a:p>
          <a:r>
            <a:rPr lang="en-US" b="1" dirty="0" smtClean="0">
              <a:solidFill>
                <a:schemeClr val="bg1"/>
              </a:solidFill>
            </a:rPr>
            <a:t>Honest </a:t>
          </a:r>
        </a:p>
      </dgm:t>
      <dgm:extLst>
        <a:ext uri="{E40237B7-FDA0-4F09-8148-C483321AD2D9}">
          <dgm14:cNvPr xmlns:dgm14="http://schemas.microsoft.com/office/drawing/2010/diagram" id="0" name="" descr="Diagram: &#10;Robust &#10;Honest &#10;Fair&#10;"/>
        </a:ext>
      </dgm:extLst>
    </dgm:pt>
    <dgm:pt modelId="{F41E80D1-D06E-4C2B-82AD-86149DA09565}" type="parTrans" cxnId="{C04F6C59-602E-49C1-B9F7-69B41139D97F}">
      <dgm:prSet/>
      <dgm:spPr/>
      <dgm:t>
        <a:bodyPr/>
        <a:lstStyle/>
        <a:p>
          <a:endParaRPr lang="en-US"/>
        </a:p>
      </dgm:t>
    </dgm:pt>
    <dgm:pt modelId="{9B6E7064-EF87-4699-8985-2456032C113F}" type="sibTrans" cxnId="{C04F6C59-602E-49C1-B9F7-69B41139D97F}">
      <dgm:prSet/>
      <dgm:spPr/>
      <dgm:t>
        <a:bodyPr/>
        <a:lstStyle/>
        <a:p>
          <a:endParaRPr lang="en-US"/>
        </a:p>
      </dgm:t>
    </dgm:pt>
    <dgm:pt modelId="{E1C8B16C-0364-41D4-9F1E-43328ADE7E5A}">
      <dgm:prSet phldrT="[Text]"/>
      <dgm:spPr>
        <a:solidFill>
          <a:schemeClr val="accent5">
            <a:lumMod val="90000"/>
            <a:lumOff val="10000"/>
            <a:alpha val="50000"/>
          </a:schemeClr>
        </a:solidFill>
      </dgm:spPr>
      <dgm:t>
        <a:bodyPr/>
        <a:lstStyle/>
        <a:p>
          <a:r>
            <a:rPr lang="en-US" b="1" dirty="0" smtClean="0">
              <a:solidFill>
                <a:schemeClr val="bg1"/>
              </a:solidFill>
            </a:rPr>
            <a:t>Fair</a:t>
          </a:r>
        </a:p>
      </dgm:t>
      <dgm:extLst>
        <a:ext uri="{E40237B7-FDA0-4F09-8148-C483321AD2D9}">
          <dgm14:cNvPr xmlns:dgm14="http://schemas.microsoft.com/office/drawing/2010/diagram" id="0" name="" descr="Diagram: &#10;Robust &#10;Honest &#10;Fair&#10;"/>
        </a:ext>
      </dgm:extLst>
    </dgm:pt>
    <dgm:pt modelId="{6B8EF2B1-F5B5-4489-9148-6213D976CA26}" type="parTrans" cxnId="{21955847-3805-4140-A024-4C4C8BEA5091}">
      <dgm:prSet/>
      <dgm:spPr/>
      <dgm:t>
        <a:bodyPr/>
        <a:lstStyle/>
        <a:p>
          <a:endParaRPr lang="en-US"/>
        </a:p>
      </dgm:t>
    </dgm:pt>
    <dgm:pt modelId="{68E84C51-5FA5-4F08-A171-060B588E228F}" type="sibTrans" cxnId="{21955847-3805-4140-A024-4C4C8BEA5091}">
      <dgm:prSet/>
      <dgm:spPr/>
      <dgm:t>
        <a:bodyPr/>
        <a:lstStyle/>
        <a:p>
          <a:endParaRPr lang="en-US"/>
        </a:p>
      </dgm:t>
    </dgm:pt>
    <dgm:pt modelId="{57DCACE0-0968-49B1-8948-36DD3C9443C3}" type="pres">
      <dgm:prSet presAssocID="{10920889-AC42-4960-BAD4-8691A0B9D8F5}" presName="compositeShape" presStyleCnt="0">
        <dgm:presLayoutVars>
          <dgm:chMax val="7"/>
          <dgm:dir/>
          <dgm:resizeHandles val="exact"/>
        </dgm:presLayoutVars>
      </dgm:prSet>
      <dgm:spPr/>
    </dgm:pt>
    <dgm:pt modelId="{F541FF37-ECD2-4733-AC62-D16C6A99F870}" type="pres">
      <dgm:prSet presAssocID="{C0385CA4-75F9-4C15-B243-5B01FFF58EAF}" presName="circ1" presStyleLbl="vennNode1" presStyleIdx="0" presStyleCnt="3"/>
      <dgm:spPr/>
      <dgm:t>
        <a:bodyPr/>
        <a:lstStyle/>
        <a:p>
          <a:endParaRPr lang="en-US"/>
        </a:p>
      </dgm:t>
    </dgm:pt>
    <dgm:pt modelId="{4D6234EC-56EF-4B01-A498-D5CB1B41C8FC}" type="pres">
      <dgm:prSet presAssocID="{C0385CA4-75F9-4C15-B243-5B01FFF58EAF}" presName="circ1Tx" presStyleLbl="revTx" presStyleIdx="0" presStyleCnt="0">
        <dgm:presLayoutVars>
          <dgm:chMax val="0"/>
          <dgm:chPref val="0"/>
          <dgm:bulletEnabled val="1"/>
        </dgm:presLayoutVars>
      </dgm:prSet>
      <dgm:spPr/>
      <dgm:t>
        <a:bodyPr/>
        <a:lstStyle/>
        <a:p>
          <a:endParaRPr lang="en-US"/>
        </a:p>
      </dgm:t>
    </dgm:pt>
    <dgm:pt modelId="{6438B84D-909B-4FAE-BF60-F1DA6D1987F7}" type="pres">
      <dgm:prSet presAssocID="{8134B284-3E33-4473-8B49-E4AB4DC5ACF0}" presName="circ2" presStyleLbl="vennNode1" presStyleIdx="1" presStyleCnt="3"/>
      <dgm:spPr/>
      <dgm:t>
        <a:bodyPr/>
        <a:lstStyle/>
        <a:p>
          <a:endParaRPr lang="en-US"/>
        </a:p>
      </dgm:t>
    </dgm:pt>
    <dgm:pt modelId="{56B8AD7A-F34B-4667-9691-6672F24017A8}" type="pres">
      <dgm:prSet presAssocID="{8134B284-3E33-4473-8B49-E4AB4DC5ACF0}" presName="circ2Tx" presStyleLbl="revTx" presStyleIdx="0" presStyleCnt="0">
        <dgm:presLayoutVars>
          <dgm:chMax val="0"/>
          <dgm:chPref val="0"/>
          <dgm:bulletEnabled val="1"/>
        </dgm:presLayoutVars>
      </dgm:prSet>
      <dgm:spPr/>
      <dgm:t>
        <a:bodyPr/>
        <a:lstStyle/>
        <a:p>
          <a:endParaRPr lang="en-US"/>
        </a:p>
      </dgm:t>
    </dgm:pt>
    <dgm:pt modelId="{D71FC041-C35A-4F5A-A24F-B2ACDD6B1D18}" type="pres">
      <dgm:prSet presAssocID="{E1C8B16C-0364-41D4-9F1E-43328ADE7E5A}" presName="circ3" presStyleLbl="vennNode1" presStyleIdx="2" presStyleCnt="3"/>
      <dgm:spPr/>
      <dgm:t>
        <a:bodyPr/>
        <a:lstStyle/>
        <a:p>
          <a:endParaRPr lang="en-US"/>
        </a:p>
      </dgm:t>
    </dgm:pt>
    <dgm:pt modelId="{0D800E3E-E7F3-41A1-AB56-28B98BD10967}" type="pres">
      <dgm:prSet presAssocID="{E1C8B16C-0364-41D4-9F1E-43328ADE7E5A}" presName="circ3Tx" presStyleLbl="revTx" presStyleIdx="0" presStyleCnt="0">
        <dgm:presLayoutVars>
          <dgm:chMax val="0"/>
          <dgm:chPref val="0"/>
          <dgm:bulletEnabled val="1"/>
        </dgm:presLayoutVars>
      </dgm:prSet>
      <dgm:spPr/>
      <dgm:t>
        <a:bodyPr/>
        <a:lstStyle/>
        <a:p>
          <a:endParaRPr lang="en-US"/>
        </a:p>
      </dgm:t>
    </dgm:pt>
  </dgm:ptLst>
  <dgm:cxnLst>
    <dgm:cxn modelId="{B313DFFF-BB25-4FDF-A9F1-2D8E2D4E0F33}" type="presOf" srcId="{E1C8B16C-0364-41D4-9F1E-43328ADE7E5A}" destId="{D71FC041-C35A-4F5A-A24F-B2ACDD6B1D18}" srcOrd="0" destOrd="0" presId="urn:microsoft.com/office/officeart/2005/8/layout/venn1"/>
    <dgm:cxn modelId="{444DF782-3BDB-4BD0-A670-0F4F4C2164D4}" type="presOf" srcId="{8134B284-3E33-4473-8B49-E4AB4DC5ACF0}" destId="{6438B84D-909B-4FAE-BF60-F1DA6D1987F7}" srcOrd="0" destOrd="0" presId="urn:microsoft.com/office/officeart/2005/8/layout/venn1"/>
    <dgm:cxn modelId="{0B8CE51F-DF01-4A48-B1B2-5F82BE07F2D9}" type="presOf" srcId="{E1C8B16C-0364-41D4-9F1E-43328ADE7E5A}" destId="{0D800E3E-E7F3-41A1-AB56-28B98BD10967}" srcOrd="1" destOrd="0" presId="urn:microsoft.com/office/officeart/2005/8/layout/venn1"/>
    <dgm:cxn modelId="{915C067F-D850-4A52-ACBB-999ED2C3001B}" type="presOf" srcId="{10920889-AC42-4960-BAD4-8691A0B9D8F5}" destId="{57DCACE0-0968-49B1-8948-36DD3C9443C3}" srcOrd="0" destOrd="0" presId="urn:microsoft.com/office/officeart/2005/8/layout/venn1"/>
    <dgm:cxn modelId="{21955847-3805-4140-A024-4C4C8BEA5091}" srcId="{10920889-AC42-4960-BAD4-8691A0B9D8F5}" destId="{E1C8B16C-0364-41D4-9F1E-43328ADE7E5A}" srcOrd="2" destOrd="0" parTransId="{6B8EF2B1-F5B5-4489-9148-6213D976CA26}" sibTransId="{68E84C51-5FA5-4F08-A171-060B588E228F}"/>
    <dgm:cxn modelId="{A8BF3BEE-9619-4A8F-BB76-55E02BBC5AA8}" type="presOf" srcId="{C0385CA4-75F9-4C15-B243-5B01FFF58EAF}" destId="{4D6234EC-56EF-4B01-A498-D5CB1B41C8FC}" srcOrd="1" destOrd="0" presId="urn:microsoft.com/office/officeart/2005/8/layout/venn1"/>
    <dgm:cxn modelId="{F5529E52-19A8-4776-92C7-63F692A9CADC}" type="presOf" srcId="{8134B284-3E33-4473-8B49-E4AB4DC5ACF0}" destId="{56B8AD7A-F34B-4667-9691-6672F24017A8}" srcOrd="1" destOrd="0" presId="urn:microsoft.com/office/officeart/2005/8/layout/venn1"/>
    <dgm:cxn modelId="{CC58BC5E-CF56-4628-8631-DAD31F29986B}" type="presOf" srcId="{C0385CA4-75F9-4C15-B243-5B01FFF58EAF}" destId="{F541FF37-ECD2-4733-AC62-D16C6A99F870}" srcOrd="0" destOrd="0" presId="urn:microsoft.com/office/officeart/2005/8/layout/venn1"/>
    <dgm:cxn modelId="{C04F6C59-602E-49C1-B9F7-69B41139D97F}" srcId="{10920889-AC42-4960-BAD4-8691A0B9D8F5}" destId="{8134B284-3E33-4473-8B49-E4AB4DC5ACF0}" srcOrd="1" destOrd="0" parTransId="{F41E80D1-D06E-4C2B-82AD-86149DA09565}" sibTransId="{9B6E7064-EF87-4699-8985-2456032C113F}"/>
    <dgm:cxn modelId="{5FD028D2-D0A4-4C16-8D24-5B401C22CC80}" srcId="{10920889-AC42-4960-BAD4-8691A0B9D8F5}" destId="{C0385CA4-75F9-4C15-B243-5B01FFF58EAF}" srcOrd="0" destOrd="0" parTransId="{9CBE89CF-015B-4F02-BAD9-EF424C166102}" sibTransId="{873D9763-190F-4285-812E-D7C3AC5B81E0}"/>
    <dgm:cxn modelId="{6EFA8D70-7AD5-469C-95F1-CE93EFD14CCA}" type="presParOf" srcId="{57DCACE0-0968-49B1-8948-36DD3C9443C3}" destId="{F541FF37-ECD2-4733-AC62-D16C6A99F870}" srcOrd="0" destOrd="0" presId="urn:microsoft.com/office/officeart/2005/8/layout/venn1"/>
    <dgm:cxn modelId="{9F09FD29-0B73-41CA-AE53-00513B28EBCC}" type="presParOf" srcId="{57DCACE0-0968-49B1-8948-36DD3C9443C3}" destId="{4D6234EC-56EF-4B01-A498-D5CB1B41C8FC}" srcOrd="1" destOrd="0" presId="urn:microsoft.com/office/officeart/2005/8/layout/venn1"/>
    <dgm:cxn modelId="{9BA176FD-A0D1-4DBE-98C8-3F74E8B59592}" type="presParOf" srcId="{57DCACE0-0968-49B1-8948-36DD3C9443C3}" destId="{6438B84D-909B-4FAE-BF60-F1DA6D1987F7}" srcOrd="2" destOrd="0" presId="urn:microsoft.com/office/officeart/2005/8/layout/venn1"/>
    <dgm:cxn modelId="{51ACB704-5355-48D8-94D4-C5A92C1BBE0B}" type="presParOf" srcId="{57DCACE0-0968-49B1-8948-36DD3C9443C3}" destId="{56B8AD7A-F34B-4667-9691-6672F24017A8}" srcOrd="3" destOrd="0" presId="urn:microsoft.com/office/officeart/2005/8/layout/venn1"/>
    <dgm:cxn modelId="{70498EA8-6C00-4080-B6F9-44FD8EF3A740}" type="presParOf" srcId="{57DCACE0-0968-49B1-8948-36DD3C9443C3}" destId="{D71FC041-C35A-4F5A-A24F-B2ACDD6B1D18}" srcOrd="4" destOrd="0" presId="urn:microsoft.com/office/officeart/2005/8/layout/venn1"/>
    <dgm:cxn modelId="{24D711D9-134F-4D05-9DD9-8DBB6DF3A080}" type="presParOf" srcId="{57DCACE0-0968-49B1-8948-36DD3C9443C3}" destId="{0D800E3E-E7F3-41A1-AB56-28B98BD10967}"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CA617A6-D6E5-40DA-9C93-7D03E2B2F4CA}" type="doc">
      <dgm:prSet loTypeId="urn:microsoft.com/office/officeart/2005/8/layout/pyramid2" loCatId="list" qsTypeId="urn:microsoft.com/office/officeart/2005/8/quickstyle/simple1" qsCatId="simple" csTypeId="urn:microsoft.com/office/officeart/2005/8/colors/accent1_2" csCatId="accent1" phldr="1"/>
      <dgm:spPr/>
    </dgm:pt>
    <dgm:pt modelId="{92A75AD0-F755-4A40-88E0-DED759B8C5B2}">
      <dgm:prSet phldrT="[Text]"/>
      <dgm:spPr/>
      <dgm:t>
        <a:bodyPr/>
        <a:lstStyle/>
        <a:p>
          <a:r>
            <a:rPr lang="en-US" dirty="0" smtClean="0"/>
            <a:t>What was </a:t>
          </a:r>
          <a:r>
            <a:rPr lang="en-US" b="1" dirty="0" smtClean="0"/>
            <a:t>decided</a:t>
          </a:r>
          <a:endParaRPr lang="en-US" b="1" dirty="0"/>
        </a:p>
      </dgm:t>
    </dgm:pt>
    <dgm:pt modelId="{30A17B1A-B62A-452B-833B-59F5089C5331}" type="parTrans" cxnId="{9317055E-6BC9-4D2C-8D88-83392ABB6350}">
      <dgm:prSet/>
      <dgm:spPr/>
      <dgm:t>
        <a:bodyPr/>
        <a:lstStyle/>
        <a:p>
          <a:endParaRPr lang="en-US"/>
        </a:p>
      </dgm:t>
    </dgm:pt>
    <dgm:pt modelId="{EC36A39E-BE8C-4106-97EE-1A4D78872617}" type="sibTrans" cxnId="{9317055E-6BC9-4D2C-8D88-83392ABB6350}">
      <dgm:prSet/>
      <dgm:spPr/>
      <dgm:t>
        <a:bodyPr/>
        <a:lstStyle/>
        <a:p>
          <a:endParaRPr lang="en-US"/>
        </a:p>
      </dgm:t>
    </dgm:pt>
    <dgm:pt modelId="{CAE36C3F-BDE2-415F-B397-3CB1ADDB20CD}">
      <dgm:prSet phldrT="[Text]"/>
      <dgm:spPr/>
      <dgm:t>
        <a:bodyPr/>
        <a:lstStyle/>
        <a:p>
          <a:r>
            <a:rPr lang="en-US" dirty="0" smtClean="0"/>
            <a:t>What was </a:t>
          </a:r>
          <a:r>
            <a:rPr lang="en-US" b="1" dirty="0" smtClean="0"/>
            <a:t>recommended</a:t>
          </a:r>
          <a:endParaRPr lang="en-US" b="1" dirty="0"/>
        </a:p>
      </dgm:t>
    </dgm:pt>
    <dgm:pt modelId="{442349F2-F925-414F-B61A-994C15149E36}" type="parTrans" cxnId="{7DF2000C-26D7-403B-A5DC-D8F5BF2A556C}">
      <dgm:prSet/>
      <dgm:spPr/>
      <dgm:t>
        <a:bodyPr/>
        <a:lstStyle/>
        <a:p>
          <a:endParaRPr lang="en-US"/>
        </a:p>
      </dgm:t>
    </dgm:pt>
    <dgm:pt modelId="{C301184E-0508-4865-AC86-D603ACF05037}" type="sibTrans" cxnId="{7DF2000C-26D7-403B-A5DC-D8F5BF2A556C}">
      <dgm:prSet/>
      <dgm:spPr/>
      <dgm:t>
        <a:bodyPr/>
        <a:lstStyle/>
        <a:p>
          <a:endParaRPr lang="en-US"/>
        </a:p>
      </dgm:t>
    </dgm:pt>
    <dgm:pt modelId="{A61CEBB9-B7C2-4BA3-97A7-DEDDD9ADFD55}">
      <dgm:prSet phldrT="[Text]"/>
      <dgm:spPr/>
      <dgm:t>
        <a:bodyPr/>
        <a:lstStyle/>
        <a:p>
          <a:r>
            <a:rPr lang="en-US" dirty="0" smtClean="0"/>
            <a:t>What was </a:t>
          </a:r>
          <a:r>
            <a:rPr lang="en-US" b="1" dirty="0" smtClean="0"/>
            <a:t>heard</a:t>
          </a:r>
          <a:endParaRPr lang="en-US" b="1" dirty="0"/>
        </a:p>
      </dgm:t>
    </dgm:pt>
    <dgm:pt modelId="{71B5FEEB-10A9-4CA6-869C-A8835F0F208D}" type="parTrans" cxnId="{FE69FDA0-C005-487D-80E8-883C46B5C37E}">
      <dgm:prSet/>
      <dgm:spPr/>
      <dgm:t>
        <a:bodyPr/>
        <a:lstStyle/>
        <a:p>
          <a:endParaRPr lang="en-US"/>
        </a:p>
      </dgm:t>
    </dgm:pt>
    <dgm:pt modelId="{5F4187AE-6DFD-4BDB-A4D2-3628535BE925}" type="sibTrans" cxnId="{FE69FDA0-C005-487D-80E8-883C46B5C37E}">
      <dgm:prSet/>
      <dgm:spPr/>
      <dgm:t>
        <a:bodyPr/>
        <a:lstStyle/>
        <a:p>
          <a:endParaRPr lang="en-US"/>
        </a:p>
      </dgm:t>
    </dgm:pt>
    <dgm:pt modelId="{066678F7-9C01-48E6-AC12-C8541B779A4F}">
      <dgm:prSet/>
      <dgm:spPr/>
      <dgm:t>
        <a:bodyPr/>
        <a:lstStyle/>
        <a:p>
          <a:r>
            <a:rPr lang="en-US" dirty="0" smtClean="0"/>
            <a:t>What was </a:t>
          </a:r>
          <a:r>
            <a:rPr lang="en-US" b="1" dirty="0" smtClean="0"/>
            <a:t>considered</a:t>
          </a:r>
          <a:endParaRPr lang="en-US" b="1" dirty="0"/>
        </a:p>
      </dgm:t>
    </dgm:pt>
    <dgm:pt modelId="{1FC7070E-BC5B-4CC7-8ECB-B67678D8AAD0}" type="parTrans" cxnId="{BF0BAA9C-195C-49C0-BEDB-68325F7DC7A5}">
      <dgm:prSet/>
      <dgm:spPr/>
      <dgm:t>
        <a:bodyPr/>
        <a:lstStyle/>
        <a:p>
          <a:endParaRPr lang="en-US"/>
        </a:p>
      </dgm:t>
    </dgm:pt>
    <dgm:pt modelId="{AD3934AA-96F1-460E-BF11-9DD4C64E05AB}" type="sibTrans" cxnId="{BF0BAA9C-195C-49C0-BEDB-68325F7DC7A5}">
      <dgm:prSet/>
      <dgm:spPr/>
      <dgm:t>
        <a:bodyPr/>
        <a:lstStyle/>
        <a:p>
          <a:endParaRPr lang="en-US"/>
        </a:p>
      </dgm:t>
    </dgm:pt>
    <dgm:pt modelId="{DC6B997F-4EC7-472D-9AF8-8D0626CC4B6A}" type="pres">
      <dgm:prSet presAssocID="{8CA617A6-D6E5-40DA-9C93-7D03E2B2F4CA}" presName="compositeShape" presStyleCnt="0">
        <dgm:presLayoutVars>
          <dgm:dir/>
          <dgm:resizeHandles/>
        </dgm:presLayoutVars>
      </dgm:prSet>
      <dgm:spPr/>
    </dgm:pt>
    <dgm:pt modelId="{715D7C30-AD4D-4732-8ECD-6FA48209B2BF}" type="pres">
      <dgm:prSet presAssocID="{8CA617A6-D6E5-40DA-9C93-7D03E2B2F4CA}" presName="pyramid" presStyleLbl="node1" presStyleIdx="0" presStyleCnt="1"/>
      <dgm:spPr/>
    </dgm:pt>
    <dgm:pt modelId="{09A73809-B2DF-4F4E-9CDD-D4B7FF400EC8}" type="pres">
      <dgm:prSet presAssocID="{8CA617A6-D6E5-40DA-9C93-7D03E2B2F4CA}" presName="theList" presStyleCnt="0"/>
      <dgm:spPr/>
    </dgm:pt>
    <dgm:pt modelId="{1991BC2D-E6AA-4F9E-A178-60F742E5BD39}" type="pres">
      <dgm:prSet presAssocID="{92A75AD0-F755-4A40-88E0-DED759B8C5B2}" presName="aNode" presStyleLbl="fgAcc1" presStyleIdx="0" presStyleCnt="4">
        <dgm:presLayoutVars>
          <dgm:bulletEnabled val="1"/>
        </dgm:presLayoutVars>
      </dgm:prSet>
      <dgm:spPr/>
      <dgm:t>
        <a:bodyPr/>
        <a:lstStyle/>
        <a:p>
          <a:endParaRPr lang="en-US"/>
        </a:p>
      </dgm:t>
    </dgm:pt>
    <dgm:pt modelId="{56B1C241-C111-4BE4-90FF-F593AAD8EA86}" type="pres">
      <dgm:prSet presAssocID="{92A75AD0-F755-4A40-88E0-DED759B8C5B2}" presName="aSpace" presStyleCnt="0"/>
      <dgm:spPr/>
    </dgm:pt>
    <dgm:pt modelId="{58CED3E5-5563-40BA-BBBA-11AE35582437}" type="pres">
      <dgm:prSet presAssocID="{CAE36C3F-BDE2-415F-B397-3CB1ADDB20CD}" presName="aNode" presStyleLbl="fgAcc1" presStyleIdx="1" presStyleCnt="4">
        <dgm:presLayoutVars>
          <dgm:bulletEnabled val="1"/>
        </dgm:presLayoutVars>
      </dgm:prSet>
      <dgm:spPr/>
      <dgm:t>
        <a:bodyPr/>
        <a:lstStyle/>
        <a:p>
          <a:endParaRPr lang="en-US"/>
        </a:p>
      </dgm:t>
    </dgm:pt>
    <dgm:pt modelId="{D8EC0EA3-5A02-4857-922C-9BEE418C0FA4}" type="pres">
      <dgm:prSet presAssocID="{CAE36C3F-BDE2-415F-B397-3CB1ADDB20CD}" presName="aSpace" presStyleCnt="0"/>
      <dgm:spPr/>
    </dgm:pt>
    <dgm:pt modelId="{5865A80C-8C60-40C6-84C6-791CDB4CDFE0}" type="pres">
      <dgm:prSet presAssocID="{066678F7-9C01-48E6-AC12-C8541B779A4F}" presName="aNode" presStyleLbl="fgAcc1" presStyleIdx="2" presStyleCnt="4">
        <dgm:presLayoutVars>
          <dgm:bulletEnabled val="1"/>
        </dgm:presLayoutVars>
      </dgm:prSet>
      <dgm:spPr/>
      <dgm:t>
        <a:bodyPr/>
        <a:lstStyle/>
        <a:p>
          <a:endParaRPr lang="en-US"/>
        </a:p>
      </dgm:t>
    </dgm:pt>
    <dgm:pt modelId="{C45EDC69-E489-4E40-8F0D-C5E279C8F098}" type="pres">
      <dgm:prSet presAssocID="{066678F7-9C01-48E6-AC12-C8541B779A4F}" presName="aSpace" presStyleCnt="0"/>
      <dgm:spPr/>
    </dgm:pt>
    <dgm:pt modelId="{A31B156C-1DCC-4196-99E7-D957AA4DE327}" type="pres">
      <dgm:prSet presAssocID="{A61CEBB9-B7C2-4BA3-97A7-DEDDD9ADFD55}" presName="aNode" presStyleLbl="fgAcc1" presStyleIdx="3" presStyleCnt="4">
        <dgm:presLayoutVars>
          <dgm:bulletEnabled val="1"/>
        </dgm:presLayoutVars>
      </dgm:prSet>
      <dgm:spPr/>
      <dgm:t>
        <a:bodyPr/>
        <a:lstStyle/>
        <a:p>
          <a:endParaRPr lang="en-US"/>
        </a:p>
      </dgm:t>
    </dgm:pt>
    <dgm:pt modelId="{902C7A26-68B2-4394-8B43-293575E2E718}" type="pres">
      <dgm:prSet presAssocID="{A61CEBB9-B7C2-4BA3-97A7-DEDDD9ADFD55}" presName="aSpace" presStyleCnt="0"/>
      <dgm:spPr/>
    </dgm:pt>
  </dgm:ptLst>
  <dgm:cxnLst>
    <dgm:cxn modelId="{F8A48380-D4B5-4E66-8E0D-713EA56CE0E2}" type="presOf" srcId="{A61CEBB9-B7C2-4BA3-97A7-DEDDD9ADFD55}" destId="{A31B156C-1DCC-4196-99E7-D957AA4DE327}" srcOrd="0" destOrd="0" presId="urn:microsoft.com/office/officeart/2005/8/layout/pyramid2"/>
    <dgm:cxn modelId="{2184BECF-CD20-44BD-ACB4-29C226C89325}" type="presOf" srcId="{CAE36C3F-BDE2-415F-B397-3CB1ADDB20CD}" destId="{58CED3E5-5563-40BA-BBBA-11AE35582437}" srcOrd="0" destOrd="0" presId="urn:microsoft.com/office/officeart/2005/8/layout/pyramid2"/>
    <dgm:cxn modelId="{BF0BAA9C-195C-49C0-BEDB-68325F7DC7A5}" srcId="{8CA617A6-D6E5-40DA-9C93-7D03E2B2F4CA}" destId="{066678F7-9C01-48E6-AC12-C8541B779A4F}" srcOrd="2" destOrd="0" parTransId="{1FC7070E-BC5B-4CC7-8ECB-B67678D8AAD0}" sibTransId="{AD3934AA-96F1-460E-BF11-9DD4C64E05AB}"/>
    <dgm:cxn modelId="{FBE1B8F2-0D78-4C65-A448-8A441BD35D10}" type="presOf" srcId="{8CA617A6-D6E5-40DA-9C93-7D03E2B2F4CA}" destId="{DC6B997F-4EC7-472D-9AF8-8D0626CC4B6A}" srcOrd="0" destOrd="0" presId="urn:microsoft.com/office/officeart/2005/8/layout/pyramid2"/>
    <dgm:cxn modelId="{BDFAD332-A73E-439C-81A6-41AC093012E6}" type="presOf" srcId="{066678F7-9C01-48E6-AC12-C8541B779A4F}" destId="{5865A80C-8C60-40C6-84C6-791CDB4CDFE0}" srcOrd="0" destOrd="0" presId="urn:microsoft.com/office/officeart/2005/8/layout/pyramid2"/>
    <dgm:cxn modelId="{FE69FDA0-C005-487D-80E8-883C46B5C37E}" srcId="{8CA617A6-D6E5-40DA-9C93-7D03E2B2F4CA}" destId="{A61CEBB9-B7C2-4BA3-97A7-DEDDD9ADFD55}" srcOrd="3" destOrd="0" parTransId="{71B5FEEB-10A9-4CA6-869C-A8835F0F208D}" sibTransId="{5F4187AE-6DFD-4BDB-A4D2-3628535BE925}"/>
    <dgm:cxn modelId="{7DF2000C-26D7-403B-A5DC-D8F5BF2A556C}" srcId="{8CA617A6-D6E5-40DA-9C93-7D03E2B2F4CA}" destId="{CAE36C3F-BDE2-415F-B397-3CB1ADDB20CD}" srcOrd="1" destOrd="0" parTransId="{442349F2-F925-414F-B61A-994C15149E36}" sibTransId="{C301184E-0508-4865-AC86-D603ACF05037}"/>
    <dgm:cxn modelId="{9317055E-6BC9-4D2C-8D88-83392ABB6350}" srcId="{8CA617A6-D6E5-40DA-9C93-7D03E2B2F4CA}" destId="{92A75AD0-F755-4A40-88E0-DED759B8C5B2}" srcOrd="0" destOrd="0" parTransId="{30A17B1A-B62A-452B-833B-59F5089C5331}" sibTransId="{EC36A39E-BE8C-4106-97EE-1A4D78872617}"/>
    <dgm:cxn modelId="{19A2DAC5-DC69-4BAD-BB7C-EBAB6A204C1A}" type="presOf" srcId="{92A75AD0-F755-4A40-88E0-DED759B8C5B2}" destId="{1991BC2D-E6AA-4F9E-A178-60F742E5BD39}" srcOrd="0" destOrd="0" presId="urn:microsoft.com/office/officeart/2005/8/layout/pyramid2"/>
    <dgm:cxn modelId="{EC481277-2B3F-4B86-ADB4-F12C62EFED5A}" type="presParOf" srcId="{DC6B997F-4EC7-472D-9AF8-8D0626CC4B6A}" destId="{715D7C30-AD4D-4732-8ECD-6FA48209B2BF}" srcOrd="0" destOrd="0" presId="urn:microsoft.com/office/officeart/2005/8/layout/pyramid2"/>
    <dgm:cxn modelId="{4F2F9A6C-AA06-4A19-B91D-9168E24DB8D8}" type="presParOf" srcId="{DC6B997F-4EC7-472D-9AF8-8D0626CC4B6A}" destId="{09A73809-B2DF-4F4E-9CDD-D4B7FF400EC8}" srcOrd="1" destOrd="0" presId="urn:microsoft.com/office/officeart/2005/8/layout/pyramid2"/>
    <dgm:cxn modelId="{A502E685-71BA-490E-99C4-4C6BAA03D645}" type="presParOf" srcId="{09A73809-B2DF-4F4E-9CDD-D4B7FF400EC8}" destId="{1991BC2D-E6AA-4F9E-A178-60F742E5BD39}" srcOrd="0" destOrd="0" presId="urn:microsoft.com/office/officeart/2005/8/layout/pyramid2"/>
    <dgm:cxn modelId="{7CDD8CAD-9784-4391-9753-0616C012C0CB}" type="presParOf" srcId="{09A73809-B2DF-4F4E-9CDD-D4B7FF400EC8}" destId="{56B1C241-C111-4BE4-90FF-F593AAD8EA86}" srcOrd="1" destOrd="0" presId="urn:microsoft.com/office/officeart/2005/8/layout/pyramid2"/>
    <dgm:cxn modelId="{B51BE188-C340-4FD3-8B79-C6D6F6A9B1CF}" type="presParOf" srcId="{09A73809-B2DF-4F4E-9CDD-D4B7FF400EC8}" destId="{58CED3E5-5563-40BA-BBBA-11AE35582437}" srcOrd="2" destOrd="0" presId="urn:microsoft.com/office/officeart/2005/8/layout/pyramid2"/>
    <dgm:cxn modelId="{00FC752E-9CA7-4183-905D-4654AC8CBAF9}" type="presParOf" srcId="{09A73809-B2DF-4F4E-9CDD-D4B7FF400EC8}" destId="{D8EC0EA3-5A02-4857-922C-9BEE418C0FA4}" srcOrd="3" destOrd="0" presId="urn:microsoft.com/office/officeart/2005/8/layout/pyramid2"/>
    <dgm:cxn modelId="{74E36DC1-CEC0-4939-B7A7-3E198B0DAC95}" type="presParOf" srcId="{09A73809-B2DF-4F4E-9CDD-D4B7FF400EC8}" destId="{5865A80C-8C60-40C6-84C6-791CDB4CDFE0}" srcOrd="4" destOrd="0" presId="urn:microsoft.com/office/officeart/2005/8/layout/pyramid2"/>
    <dgm:cxn modelId="{7FDEC79E-A815-495B-AECA-0A617E0760EA}" type="presParOf" srcId="{09A73809-B2DF-4F4E-9CDD-D4B7FF400EC8}" destId="{C45EDC69-E489-4E40-8F0D-C5E279C8F098}" srcOrd="5" destOrd="0" presId="urn:microsoft.com/office/officeart/2005/8/layout/pyramid2"/>
    <dgm:cxn modelId="{95432A95-7663-4650-9543-69A85E6BD280}" type="presParOf" srcId="{09A73809-B2DF-4F4E-9CDD-D4B7FF400EC8}" destId="{A31B156C-1DCC-4196-99E7-D957AA4DE327}" srcOrd="6" destOrd="0" presId="urn:microsoft.com/office/officeart/2005/8/layout/pyramid2"/>
    <dgm:cxn modelId="{D52DC3C5-0C93-4E39-A623-061D5FFE13A2}" type="presParOf" srcId="{09A73809-B2DF-4F4E-9CDD-D4B7FF400EC8}" destId="{902C7A26-68B2-4394-8B43-293575E2E718}" srcOrd="7"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48D2EBA-82F0-4C7B-B07F-E4516F12F153}" type="doc">
      <dgm:prSet loTypeId="urn:microsoft.com/office/officeart/2005/8/layout/hList2" loCatId="list" qsTypeId="urn:microsoft.com/office/officeart/2005/8/quickstyle/simple1" qsCatId="simple" csTypeId="urn:microsoft.com/office/officeart/2005/8/colors/accent1_3" csCatId="accent1" phldr="1"/>
      <dgm:spPr/>
      <dgm:t>
        <a:bodyPr/>
        <a:lstStyle/>
        <a:p>
          <a:endParaRPr lang="en-US"/>
        </a:p>
      </dgm:t>
    </dgm:pt>
    <dgm:pt modelId="{6081DE9D-C24B-432F-B0BF-BB6E75626443}">
      <dgm:prSet phldrT="[Text]"/>
      <dgm:spPr/>
      <dgm:t>
        <a:bodyPr/>
        <a:lstStyle/>
        <a:p>
          <a:r>
            <a:rPr lang="en-US" dirty="0" smtClean="0"/>
            <a:t>PUBLIC</a:t>
          </a:r>
          <a:endParaRPr lang="en-US" dirty="0"/>
        </a:p>
      </dgm:t>
      <dgm:extLst>
        <a:ext uri="{E40237B7-FDA0-4F09-8148-C483321AD2D9}">
          <dgm14:cNvPr xmlns:dgm14="http://schemas.microsoft.com/office/drawing/2010/diagram" id="0" name="" descr="Diagram:&#10;PUBLIC&#10;Public&#10;General&#10;Segments&#10;Participants&#10; &#10;PARTNERS&#10;Stakeholders  &#10;Governmental&#10;Organizations&#10;  &#10;  &#10;INTERNAL&#10;Teams  &#10;Interact with public&#10;Future projects&#10;"/>
        </a:ext>
      </dgm:extLst>
    </dgm:pt>
    <dgm:pt modelId="{1B2421A2-9ACE-4158-AE0A-9EC6E745D956}" type="parTrans" cxnId="{2E0FE086-57DF-4B71-8297-6F315CD73BF1}">
      <dgm:prSet/>
      <dgm:spPr/>
      <dgm:t>
        <a:bodyPr/>
        <a:lstStyle/>
        <a:p>
          <a:endParaRPr lang="en-US"/>
        </a:p>
      </dgm:t>
    </dgm:pt>
    <dgm:pt modelId="{A622E038-FB66-471E-8AA4-9B1222C033EC}" type="sibTrans" cxnId="{2E0FE086-57DF-4B71-8297-6F315CD73BF1}">
      <dgm:prSet/>
      <dgm:spPr/>
      <dgm:t>
        <a:bodyPr/>
        <a:lstStyle/>
        <a:p>
          <a:endParaRPr lang="en-US"/>
        </a:p>
      </dgm:t>
    </dgm:pt>
    <dgm:pt modelId="{BA38EAB8-9F1C-4F26-8344-E96B1E03341B}">
      <dgm:prSet phldrT="[Text]"/>
      <dgm:spPr/>
      <dgm:t>
        <a:bodyPr/>
        <a:lstStyle/>
        <a:p>
          <a:r>
            <a:rPr lang="en-US" dirty="0" smtClean="0"/>
            <a:t>PARTNERS</a:t>
          </a:r>
          <a:endParaRPr lang="en-US" dirty="0"/>
        </a:p>
      </dgm:t>
      <dgm:extLst>
        <a:ext uri="{E40237B7-FDA0-4F09-8148-C483321AD2D9}">
          <dgm14:cNvPr xmlns:dgm14="http://schemas.microsoft.com/office/drawing/2010/diagram" id="0" name="" descr="Diagram:&#10;PUBLIC&#10;Public&#10;General&#10;Segments&#10;Participants&#10; &#10;PARTNERS&#10;Stakeholders  &#10;Governmental&#10;Organizations&#10;  &#10;  &#10;INTERNAL&#10;Teams  &#10;Interact with public&#10;Future projects&#10;"/>
        </a:ext>
      </dgm:extLst>
    </dgm:pt>
    <dgm:pt modelId="{48B92928-7BB3-4B3D-B5F5-290144FE3E4B}" type="parTrans" cxnId="{6DB53FDD-5754-48E9-9DA2-B0D056038026}">
      <dgm:prSet/>
      <dgm:spPr/>
      <dgm:t>
        <a:bodyPr/>
        <a:lstStyle/>
        <a:p>
          <a:endParaRPr lang="en-US"/>
        </a:p>
      </dgm:t>
    </dgm:pt>
    <dgm:pt modelId="{B642A682-48AB-48FC-A8D1-F7683E67F196}" type="sibTrans" cxnId="{6DB53FDD-5754-48E9-9DA2-B0D056038026}">
      <dgm:prSet/>
      <dgm:spPr/>
      <dgm:t>
        <a:bodyPr/>
        <a:lstStyle/>
        <a:p>
          <a:endParaRPr lang="en-US"/>
        </a:p>
      </dgm:t>
    </dgm:pt>
    <dgm:pt modelId="{631D3AB3-A57F-45D1-87D4-A768B34E674E}">
      <dgm:prSet phldrT="[Text]"/>
      <dgm:spPr/>
      <dgm:t>
        <a:bodyPr/>
        <a:lstStyle/>
        <a:p>
          <a:r>
            <a:rPr lang="en-US" dirty="0" smtClean="0"/>
            <a:t>Stakeholders  </a:t>
          </a:r>
          <a:endParaRPr lang="en-US" dirty="0"/>
        </a:p>
      </dgm:t>
      <dgm:extLst>
        <a:ext uri="{E40237B7-FDA0-4F09-8148-C483321AD2D9}">
          <dgm14:cNvPr xmlns:dgm14="http://schemas.microsoft.com/office/drawing/2010/diagram" id="0" name="" descr="Diagram:&#10;PUBLIC&#10;Public&#10;General&#10;Segments&#10;Participants&#10; &#10;PARTNERS&#10;Stakeholders  &#10;Governmental&#10;Organizations&#10;  &#10;  &#10;INTERNAL&#10;Teams  &#10;Interact with public&#10;Future projects&#10;"/>
        </a:ext>
      </dgm:extLst>
    </dgm:pt>
    <dgm:pt modelId="{A1EACC4D-2C9B-4A6A-96C9-5C7E0B2B2454}" type="parTrans" cxnId="{9717BFCA-CB7C-4E5C-A8A0-C20CCB127840}">
      <dgm:prSet/>
      <dgm:spPr/>
      <dgm:t>
        <a:bodyPr/>
        <a:lstStyle/>
        <a:p>
          <a:endParaRPr lang="en-US"/>
        </a:p>
      </dgm:t>
    </dgm:pt>
    <dgm:pt modelId="{0A75E2D5-3ADA-4614-8C43-36C0E43CD9FB}" type="sibTrans" cxnId="{9717BFCA-CB7C-4E5C-A8A0-C20CCB127840}">
      <dgm:prSet/>
      <dgm:spPr/>
      <dgm:t>
        <a:bodyPr/>
        <a:lstStyle/>
        <a:p>
          <a:endParaRPr lang="en-US"/>
        </a:p>
      </dgm:t>
    </dgm:pt>
    <dgm:pt modelId="{4720E9D0-82EA-4556-8868-EDFD9B183A66}">
      <dgm:prSet phldrT="[Text]"/>
      <dgm:spPr/>
      <dgm:t>
        <a:bodyPr/>
        <a:lstStyle/>
        <a:p>
          <a:r>
            <a:rPr lang="en-US" dirty="0" smtClean="0"/>
            <a:t>INTERNAL</a:t>
          </a:r>
          <a:endParaRPr lang="en-US" dirty="0"/>
        </a:p>
      </dgm:t>
      <dgm:extLst>
        <a:ext uri="{E40237B7-FDA0-4F09-8148-C483321AD2D9}">
          <dgm14:cNvPr xmlns:dgm14="http://schemas.microsoft.com/office/drawing/2010/diagram" id="0" name="" descr="Diagram:&#10;PUBLIC&#10;Public&#10;General&#10;Segments&#10;Participants&#10; &#10;PARTNERS&#10;Stakeholders  &#10;Governmental&#10;Organizations&#10;  &#10;  &#10;INTERNAL&#10;Teams  &#10;Interact with public&#10;Future projects&#10;"/>
        </a:ext>
      </dgm:extLst>
    </dgm:pt>
    <dgm:pt modelId="{154E69E7-6AAE-4B41-8133-469194D24835}" type="parTrans" cxnId="{B918A972-836E-4D06-B585-34C732B1F040}">
      <dgm:prSet/>
      <dgm:spPr/>
      <dgm:t>
        <a:bodyPr/>
        <a:lstStyle/>
        <a:p>
          <a:endParaRPr lang="en-US"/>
        </a:p>
      </dgm:t>
    </dgm:pt>
    <dgm:pt modelId="{6813DA5B-1391-44AD-8FE0-D5E45FAEAA5C}" type="sibTrans" cxnId="{B918A972-836E-4D06-B585-34C732B1F040}">
      <dgm:prSet/>
      <dgm:spPr/>
      <dgm:t>
        <a:bodyPr/>
        <a:lstStyle/>
        <a:p>
          <a:endParaRPr lang="en-US"/>
        </a:p>
      </dgm:t>
    </dgm:pt>
    <dgm:pt modelId="{E117C13F-11F5-4534-A41A-E8C6F4670F2C}">
      <dgm:prSet phldrT="[Text]"/>
      <dgm:spPr/>
      <dgm:t>
        <a:bodyPr/>
        <a:lstStyle/>
        <a:p>
          <a:r>
            <a:rPr lang="en-US" dirty="0" smtClean="0"/>
            <a:t>Teams  </a:t>
          </a:r>
          <a:endParaRPr lang="en-US" dirty="0"/>
        </a:p>
      </dgm:t>
      <dgm:extLst>
        <a:ext uri="{E40237B7-FDA0-4F09-8148-C483321AD2D9}">
          <dgm14:cNvPr xmlns:dgm14="http://schemas.microsoft.com/office/drawing/2010/diagram" id="0" name="" descr="Diagram:&#10;PUBLIC&#10;Public&#10;General&#10;Segments&#10;Participants&#10; &#10;PARTNERS&#10;Stakeholders  &#10;Governmental&#10;Organizations&#10;  &#10;  &#10;INTERNAL&#10;Teams  &#10;Interact with public&#10;Future projects&#10;"/>
        </a:ext>
      </dgm:extLst>
    </dgm:pt>
    <dgm:pt modelId="{68E23A86-99BB-4CB6-B6DF-3BA514FB7C09}" type="parTrans" cxnId="{0D5BB11D-C260-46F5-AB0B-7B6E61858520}">
      <dgm:prSet/>
      <dgm:spPr/>
      <dgm:t>
        <a:bodyPr/>
        <a:lstStyle/>
        <a:p>
          <a:endParaRPr lang="en-US"/>
        </a:p>
      </dgm:t>
    </dgm:pt>
    <dgm:pt modelId="{41F5719B-7787-4CD3-9EE3-A183C56F9798}" type="sibTrans" cxnId="{0D5BB11D-C260-46F5-AB0B-7B6E61858520}">
      <dgm:prSet/>
      <dgm:spPr/>
      <dgm:t>
        <a:bodyPr/>
        <a:lstStyle/>
        <a:p>
          <a:endParaRPr lang="en-US"/>
        </a:p>
      </dgm:t>
    </dgm:pt>
    <dgm:pt modelId="{19DE5323-66A8-48DF-8E44-30657BA88BF1}">
      <dgm:prSet phldrT="[Text]"/>
      <dgm:spPr/>
      <dgm:t>
        <a:bodyPr/>
        <a:lstStyle/>
        <a:p>
          <a:r>
            <a:rPr lang="en-US" dirty="0" smtClean="0"/>
            <a:t>Governmental</a:t>
          </a:r>
          <a:endParaRPr lang="en-US" dirty="0"/>
        </a:p>
      </dgm:t>
    </dgm:pt>
    <dgm:pt modelId="{095FF9A8-8457-4578-A8F9-0CE7997A6259}" type="parTrans" cxnId="{AD6DBDAC-6BF8-44CB-B4E4-0D2F423B5CF3}">
      <dgm:prSet/>
      <dgm:spPr/>
      <dgm:t>
        <a:bodyPr/>
        <a:lstStyle/>
        <a:p>
          <a:endParaRPr lang="en-US"/>
        </a:p>
      </dgm:t>
    </dgm:pt>
    <dgm:pt modelId="{A241E449-CD49-40F9-A5DC-F39791D87090}" type="sibTrans" cxnId="{AD6DBDAC-6BF8-44CB-B4E4-0D2F423B5CF3}">
      <dgm:prSet/>
      <dgm:spPr/>
      <dgm:t>
        <a:bodyPr/>
        <a:lstStyle/>
        <a:p>
          <a:endParaRPr lang="en-US"/>
        </a:p>
      </dgm:t>
    </dgm:pt>
    <dgm:pt modelId="{19407358-ED50-4D40-A85D-ABA09FDBC44F}">
      <dgm:prSet phldrT="[Text]"/>
      <dgm:spPr/>
      <dgm:t>
        <a:bodyPr/>
        <a:lstStyle/>
        <a:p>
          <a:endParaRPr lang="en-US" dirty="0"/>
        </a:p>
      </dgm:t>
    </dgm:pt>
    <dgm:pt modelId="{72164B3F-24B8-4380-9FFA-9B7A772032CB}" type="parTrans" cxnId="{E2D1AB4D-06B2-42C7-A530-416FE30239A6}">
      <dgm:prSet/>
      <dgm:spPr/>
      <dgm:t>
        <a:bodyPr/>
        <a:lstStyle/>
        <a:p>
          <a:endParaRPr lang="en-US"/>
        </a:p>
      </dgm:t>
    </dgm:pt>
    <dgm:pt modelId="{CB428B06-95D5-45E0-B602-6C775FCEDC0E}" type="sibTrans" cxnId="{E2D1AB4D-06B2-42C7-A530-416FE30239A6}">
      <dgm:prSet/>
      <dgm:spPr/>
      <dgm:t>
        <a:bodyPr/>
        <a:lstStyle/>
        <a:p>
          <a:endParaRPr lang="en-US"/>
        </a:p>
      </dgm:t>
    </dgm:pt>
    <dgm:pt modelId="{AF25F104-75FC-46D0-A3F1-AD2695A6B735}">
      <dgm:prSet phldrT="[Text]"/>
      <dgm:spPr/>
      <dgm:t>
        <a:bodyPr/>
        <a:lstStyle/>
        <a:p>
          <a:r>
            <a:rPr lang="en-US" dirty="0" smtClean="0"/>
            <a:t>Organizations</a:t>
          </a:r>
          <a:endParaRPr lang="en-US" dirty="0"/>
        </a:p>
      </dgm:t>
    </dgm:pt>
    <dgm:pt modelId="{5D0C6C44-BB57-449E-83B3-FE1A625353DD}" type="parTrans" cxnId="{470B34FE-2F79-4D2D-B572-6BF896CB078C}">
      <dgm:prSet/>
      <dgm:spPr/>
      <dgm:t>
        <a:bodyPr/>
        <a:lstStyle/>
        <a:p>
          <a:endParaRPr lang="en-US"/>
        </a:p>
      </dgm:t>
    </dgm:pt>
    <dgm:pt modelId="{8C371597-6774-40C8-ADD0-D8BF2379DFF4}" type="sibTrans" cxnId="{470B34FE-2F79-4D2D-B572-6BF896CB078C}">
      <dgm:prSet/>
      <dgm:spPr/>
      <dgm:t>
        <a:bodyPr/>
        <a:lstStyle/>
        <a:p>
          <a:endParaRPr lang="en-US"/>
        </a:p>
      </dgm:t>
    </dgm:pt>
    <dgm:pt modelId="{97F21A81-2633-480E-A7BE-3B5F3C4085B8}">
      <dgm:prSet phldrT="[Text]"/>
      <dgm:spPr/>
      <dgm:t>
        <a:bodyPr/>
        <a:lstStyle/>
        <a:p>
          <a:endParaRPr lang="en-US" dirty="0"/>
        </a:p>
      </dgm:t>
    </dgm:pt>
    <dgm:pt modelId="{C174400D-9421-4B4D-BC5D-7E26E01CD0F2}" type="parTrans" cxnId="{46524E63-E4E9-4593-8E2C-20A9C3FCE909}">
      <dgm:prSet/>
      <dgm:spPr/>
      <dgm:t>
        <a:bodyPr/>
        <a:lstStyle/>
        <a:p>
          <a:endParaRPr lang="en-US"/>
        </a:p>
      </dgm:t>
    </dgm:pt>
    <dgm:pt modelId="{CD364E4A-B086-4700-A583-28BCC7FA84B7}" type="sibTrans" cxnId="{46524E63-E4E9-4593-8E2C-20A9C3FCE909}">
      <dgm:prSet/>
      <dgm:spPr/>
      <dgm:t>
        <a:bodyPr/>
        <a:lstStyle/>
        <a:p>
          <a:endParaRPr lang="en-US"/>
        </a:p>
      </dgm:t>
    </dgm:pt>
    <dgm:pt modelId="{E3C9AA36-5890-400B-A296-62D5D508A91E}">
      <dgm:prSet phldrT="[Text]"/>
      <dgm:spPr/>
      <dgm:t>
        <a:bodyPr/>
        <a:lstStyle/>
        <a:p>
          <a:endParaRPr lang="en-US" dirty="0"/>
        </a:p>
      </dgm:t>
    </dgm:pt>
    <dgm:pt modelId="{2CE7C9BE-1BC2-472F-B3BD-EA24E465EEE6}" type="parTrans" cxnId="{FD1D2D79-A93A-4676-9CBA-9037F9765EF3}">
      <dgm:prSet/>
      <dgm:spPr/>
      <dgm:t>
        <a:bodyPr/>
        <a:lstStyle/>
        <a:p>
          <a:endParaRPr lang="en-US"/>
        </a:p>
      </dgm:t>
    </dgm:pt>
    <dgm:pt modelId="{1AE9E6AC-12B9-44D0-A424-FA591696C2E3}" type="sibTrans" cxnId="{FD1D2D79-A93A-4676-9CBA-9037F9765EF3}">
      <dgm:prSet/>
      <dgm:spPr/>
      <dgm:t>
        <a:bodyPr/>
        <a:lstStyle/>
        <a:p>
          <a:endParaRPr lang="en-US"/>
        </a:p>
      </dgm:t>
    </dgm:pt>
    <dgm:pt modelId="{835D49AE-B3A6-4A8B-8B48-65ABAD8288BD}">
      <dgm:prSet phldrT="[Text]"/>
      <dgm:spPr/>
      <dgm:t>
        <a:bodyPr/>
        <a:lstStyle/>
        <a:p>
          <a:r>
            <a:rPr lang="en-US" dirty="0" smtClean="0"/>
            <a:t>Public</a:t>
          </a:r>
          <a:endParaRPr lang="en-US" dirty="0"/>
        </a:p>
      </dgm:t>
      <dgm:extLst>
        <a:ext uri="{E40237B7-FDA0-4F09-8148-C483321AD2D9}">
          <dgm14:cNvPr xmlns:dgm14="http://schemas.microsoft.com/office/drawing/2010/diagram" id="0" name="" descr="Diagram:&#10;PUBLIC&#10;Public&#10;General&#10;Segments&#10;Participants&#10; &#10;PARTNERS&#10;Stakeholders  &#10;Governmental&#10;Organizations&#10;  &#10;  &#10;INTERNAL&#10;Teams  &#10;Interact with public&#10;Future projects&#10;"/>
        </a:ext>
      </dgm:extLst>
    </dgm:pt>
    <dgm:pt modelId="{007921E6-9E79-4112-B63A-CC824EE7F081}" type="parTrans" cxnId="{AADBABBC-1270-4881-BD45-7ED4B9E9AD7E}">
      <dgm:prSet/>
      <dgm:spPr/>
      <dgm:t>
        <a:bodyPr/>
        <a:lstStyle/>
        <a:p>
          <a:endParaRPr lang="en-US"/>
        </a:p>
      </dgm:t>
    </dgm:pt>
    <dgm:pt modelId="{F14C3688-D34B-49AB-A5EF-FE2132317001}" type="sibTrans" cxnId="{AADBABBC-1270-4881-BD45-7ED4B9E9AD7E}">
      <dgm:prSet/>
      <dgm:spPr/>
      <dgm:t>
        <a:bodyPr/>
        <a:lstStyle/>
        <a:p>
          <a:endParaRPr lang="en-US"/>
        </a:p>
      </dgm:t>
    </dgm:pt>
    <dgm:pt modelId="{416B009B-FC2C-4879-BF75-D4D06B676204}">
      <dgm:prSet/>
      <dgm:spPr/>
      <dgm:t>
        <a:bodyPr/>
        <a:lstStyle/>
        <a:p>
          <a:r>
            <a:rPr lang="en-US" dirty="0" smtClean="0"/>
            <a:t>General</a:t>
          </a:r>
          <a:endParaRPr lang="en-US" dirty="0"/>
        </a:p>
      </dgm:t>
    </dgm:pt>
    <dgm:pt modelId="{0996B3F2-BD58-4989-91D4-0C669AFCFA3A}" type="parTrans" cxnId="{D21AA006-7D16-4461-A20A-EF8B781FC9C4}">
      <dgm:prSet/>
      <dgm:spPr/>
      <dgm:t>
        <a:bodyPr/>
        <a:lstStyle/>
        <a:p>
          <a:endParaRPr lang="en-US"/>
        </a:p>
      </dgm:t>
    </dgm:pt>
    <dgm:pt modelId="{762654D3-7238-4BAE-9B25-57867A44D762}" type="sibTrans" cxnId="{D21AA006-7D16-4461-A20A-EF8B781FC9C4}">
      <dgm:prSet/>
      <dgm:spPr/>
      <dgm:t>
        <a:bodyPr/>
        <a:lstStyle/>
        <a:p>
          <a:endParaRPr lang="en-US"/>
        </a:p>
      </dgm:t>
    </dgm:pt>
    <dgm:pt modelId="{7076787F-97FD-4AC8-8789-CC22893E3E5E}">
      <dgm:prSet/>
      <dgm:spPr/>
      <dgm:t>
        <a:bodyPr/>
        <a:lstStyle/>
        <a:p>
          <a:r>
            <a:rPr lang="en-US" dirty="0" smtClean="0"/>
            <a:t>Segments</a:t>
          </a:r>
          <a:endParaRPr lang="en-US" dirty="0"/>
        </a:p>
      </dgm:t>
    </dgm:pt>
    <dgm:pt modelId="{9D86A0F1-A90B-4382-AB61-BC067C4D1CA3}" type="parTrans" cxnId="{E89017E5-3990-40C6-9863-397A66C27CED}">
      <dgm:prSet/>
      <dgm:spPr/>
      <dgm:t>
        <a:bodyPr/>
        <a:lstStyle/>
        <a:p>
          <a:endParaRPr lang="en-US"/>
        </a:p>
      </dgm:t>
    </dgm:pt>
    <dgm:pt modelId="{8E5E0275-7116-42F1-8E9A-972E6B3533E6}" type="sibTrans" cxnId="{E89017E5-3990-40C6-9863-397A66C27CED}">
      <dgm:prSet/>
      <dgm:spPr/>
      <dgm:t>
        <a:bodyPr/>
        <a:lstStyle/>
        <a:p>
          <a:endParaRPr lang="en-US"/>
        </a:p>
      </dgm:t>
    </dgm:pt>
    <dgm:pt modelId="{9C92648F-F4CF-4BF5-AB15-E5EC11D1EEB8}">
      <dgm:prSet/>
      <dgm:spPr/>
      <dgm:t>
        <a:bodyPr/>
        <a:lstStyle/>
        <a:p>
          <a:r>
            <a:rPr lang="en-US" dirty="0" smtClean="0"/>
            <a:t>Participants</a:t>
          </a:r>
          <a:endParaRPr lang="en-US" dirty="0"/>
        </a:p>
      </dgm:t>
    </dgm:pt>
    <dgm:pt modelId="{117032C6-AE9D-4347-8800-52528EF774FC}" type="parTrans" cxnId="{6ECA2369-FF32-4C0B-81F6-2B2EEBB73F0C}">
      <dgm:prSet/>
      <dgm:spPr/>
      <dgm:t>
        <a:bodyPr/>
        <a:lstStyle/>
        <a:p>
          <a:endParaRPr lang="en-US"/>
        </a:p>
      </dgm:t>
    </dgm:pt>
    <dgm:pt modelId="{E8BAFFF1-425F-4187-B284-A3382DD60F82}" type="sibTrans" cxnId="{6ECA2369-FF32-4C0B-81F6-2B2EEBB73F0C}">
      <dgm:prSet/>
      <dgm:spPr/>
      <dgm:t>
        <a:bodyPr/>
        <a:lstStyle/>
        <a:p>
          <a:endParaRPr lang="en-US"/>
        </a:p>
      </dgm:t>
    </dgm:pt>
    <dgm:pt modelId="{33842215-CD8B-4797-B88D-3A48856B6F98}">
      <dgm:prSet/>
      <dgm:spPr/>
      <dgm:t>
        <a:bodyPr/>
        <a:lstStyle/>
        <a:p>
          <a:r>
            <a:rPr lang="en-US" dirty="0" smtClean="0"/>
            <a:t>Interact with public</a:t>
          </a:r>
          <a:endParaRPr lang="en-US" dirty="0"/>
        </a:p>
      </dgm:t>
    </dgm:pt>
    <dgm:pt modelId="{745807E0-2ECB-4DB7-BF30-832BC20C7BA5}" type="parTrans" cxnId="{1A0A12AA-451B-44BF-9BA6-64CF9DBB9B98}">
      <dgm:prSet/>
      <dgm:spPr/>
      <dgm:t>
        <a:bodyPr/>
        <a:lstStyle/>
        <a:p>
          <a:endParaRPr lang="en-US"/>
        </a:p>
      </dgm:t>
    </dgm:pt>
    <dgm:pt modelId="{623D2612-6966-4D4E-8DFE-66510D0D8AD1}" type="sibTrans" cxnId="{1A0A12AA-451B-44BF-9BA6-64CF9DBB9B98}">
      <dgm:prSet/>
      <dgm:spPr/>
      <dgm:t>
        <a:bodyPr/>
        <a:lstStyle/>
        <a:p>
          <a:endParaRPr lang="en-US"/>
        </a:p>
      </dgm:t>
    </dgm:pt>
    <dgm:pt modelId="{CD6CC968-229B-4B2E-B918-D3F3EC553983}">
      <dgm:prSet/>
      <dgm:spPr/>
      <dgm:t>
        <a:bodyPr/>
        <a:lstStyle/>
        <a:p>
          <a:r>
            <a:rPr lang="en-US" dirty="0" smtClean="0"/>
            <a:t>Future projects</a:t>
          </a:r>
          <a:endParaRPr lang="en-US" dirty="0"/>
        </a:p>
      </dgm:t>
    </dgm:pt>
    <dgm:pt modelId="{7591E584-2B16-49DE-99FF-9D1EADC5735E}" type="parTrans" cxnId="{12250221-5C3E-4ACC-9D9F-D45CFD562CDA}">
      <dgm:prSet/>
      <dgm:spPr/>
      <dgm:t>
        <a:bodyPr/>
        <a:lstStyle/>
        <a:p>
          <a:endParaRPr lang="en-US"/>
        </a:p>
      </dgm:t>
    </dgm:pt>
    <dgm:pt modelId="{A5F1A7FC-953B-451F-BC8D-7FE5DC7B6E40}" type="sibTrans" cxnId="{12250221-5C3E-4ACC-9D9F-D45CFD562CDA}">
      <dgm:prSet/>
      <dgm:spPr/>
      <dgm:t>
        <a:bodyPr/>
        <a:lstStyle/>
        <a:p>
          <a:endParaRPr lang="en-US"/>
        </a:p>
      </dgm:t>
    </dgm:pt>
    <dgm:pt modelId="{9B3A3AF7-970A-4C50-9216-756A54BE2B78}" type="pres">
      <dgm:prSet presAssocID="{148D2EBA-82F0-4C7B-B07F-E4516F12F153}" presName="linearFlow" presStyleCnt="0">
        <dgm:presLayoutVars>
          <dgm:dir/>
          <dgm:animLvl val="lvl"/>
          <dgm:resizeHandles/>
        </dgm:presLayoutVars>
      </dgm:prSet>
      <dgm:spPr/>
      <dgm:t>
        <a:bodyPr/>
        <a:lstStyle/>
        <a:p>
          <a:endParaRPr lang="en-US"/>
        </a:p>
      </dgm:t>
    </dgm:pt>
    <dgm:pt modelId="{F306CB0E-D844-4437-B713-715982B36557}" type="pres">
      <dgm:prSet presAssocID="{6081DE9D-C24B-432F-B0BF-BB6E75626443}" presName="compositeNode" presStyleCnt="0">
        <dgm:presLayoutVars>
          <dgm:bulletEnabled val="1"/>
        </dgm:presLayoutVars>
      </dgm:prSet>
      <dgm:spPr/>
    </dgm:pt>
    <dgm:pt modelId="{67F54589-0600-4CA0-BE0A-D8BC487814A7}" type="pres">
      <dgm:prSet presAssocID="{6081DE9D-C24B-432F-B0BF-BB6E75626443}" presName="image" presStyleLbl="fgImgPlace1" presStyleIdx="0" presStyleCnt="3"/>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dgm:spPr>
      <dgm:t>
        <a:bodyPr/>
        <a:lstStyle/>
        <a:p>
          <a:endParaRPr lang="en-US"/>
        </a:p>
      </dgm:t>
      <dgm:extLst>
        <a:ext uri="{E40237B7-FDA0-4F09-8148-C483321AD2D9}">
          <dgm14:cNvPr xmlns:dgm14="http://schemas.microsoft.com/office/drawing/2010/diagram" id="0" name="" descr="Figures standing on giant puzzle piece"/>
        </a:ext>
      </dgm:extLst>
    </dgm:pt>
    <dgm:pt modelId="{1786969E-ABB3-485F-A16E-02207890B798}" type="pres">
      <dgm:prSet presAssocID="{6081DE9D-C24B-432F-B0BF-BB6E75626443}" presName="childNode" presStyleLbl="node1" presStyleIdx="0" presStyleCnt="3">
        <dgm:presLayoutVars>
          <dgm:bulletEnabled val="1"/>
        </dgm:presLayoutVars>
      </dgm:prSet>
      <dgm:spPr/>
      <dgm:t>
        <a:bodyPr/>
        <a:lstStyle/>
        <a:p>
          <a:endParaRPr lang="en-US"/>
        </a:p>
      </dgm:t>
    </dgm:pt>
    <dgm:pt modelId="{A2E5F93A-3D97-4418-BE89-C856DB286E28}" type="pres">
      <dgm:prSet presAssocID="{6081DE9D-C24B-432F-B0BF-BB6E75626443}" presName="parentNode" presStyleLbl="revTx" presStyleIdx="0" presStyleCnt="3">
        <dgm:presLayoutVars>
          <dgm:chMax val="0"/>
          <dgm:bulletEnabled val="1"/>
        </dgm:presLayoutVars>
      </dgm:prSet>
      <dgm:spPr/>
      <dgm:t>
        <a:bodyPr/>
        <a:lstStyle/>
        <a:p>
          <a:endParaRPr lang="en-US"/>
        </a:p>
      </dgm:t>
    </dgm:pt>
    <dgm:pt modelId="{CBBD070B-3548-41AE-A108-81757E357711}" type="pres">
      <dgm:prSet presAssocID="{A622E038-FB66-471E-8AA4-9B1222C033EC}" presName="sibTrans" presStyleCnt="0"/>
      <dgm:spPr/>
    </dgm:pt>
    <dgm:pt modelId="{D5768DA3-7864-4A36-B5B3-8F75AC0F77EB}" type="pres">
      <dgm:prSet presAssocID="{BA38EAB8-9F1C-4F26-8344-E96B1E03341B}" presName="compositeNode" presStyleCnt="0">
        <dgm:presLayoutVars>
          <dgm:bulletEnabled val="1"/>
        </dgm:presLayoutVars>
      </dgm:prSet>
      <dgm:spPr/>
    </dgm:pt>
    <dgm:pt modelId="{75D826F8-7976-4353-BC67-FFC5FB3FC486}" type="pres">
      <dgm:prSet presAssocID="{BA38EAB8-9F1C-4F26-8344-E96B1E03341B}" presName="image" presStyleLbl="fgImgPlace1" presStyleIdx="1" presStyleCnt="3" custLinFactNeighborX="4065" custLinFactNeighborY="2430"/>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4000" r="-4000"/>
          </a:stretch>
        </a:blipFill>
      </dgm:spPr>
      <dgm:t>
        <a:bodyPr/>
        <a:lstStyle/>
        <a:p>
          <a:endParaRPr lang="en-US"/>
        </a:p>
      </dgm:t>
      <dgm:extLst>
        <a:ext uri="{E40237B7-FDA0-4F09-8148-C483321AD2D9}">
          <dgm14:cNvPr xmlns:dgm14="http://schemas.microsoft.com/office/drawing/2010/diagram" id="0" name="" descr="Group of figures holding hands in a circle"/>
        </a:ext>
      </dgm:extLst>
    </dgm:pt>
    <dgm:pt modelId="{EA29726C-4FE8-4C8D-AE67-E87D7E53813E}" type="pres">
      <dgm:prSet presAssocID="{BA38EAB8-9F1C-4F26-8344-E96B1E03341B}" presName="childNode" presStyleLbl="node1" presStyleIdx="1" presStyleCnt="3">
        <dgm:presLayoutVars>
          <dgm:bulletEnabled val="1"/>
        </dgm:presLayoutVars>
      </dgm:prSet>
      <dgm:spPr/>
      <dgm:t>
        <a:bodyPr/>
        <a:lstStyle/>
        <a:p>
          <a:endParaRPr lang="en-US"/>
        </a:p>
      </dgm:t>
    </dgm:pt>
    <dgm:pt modelId="{B7A0259F-41A3-4206-A035-66C7F5DD04DC}" type="pres">
      <dgm:prSet presAssocID="{BA38EAB8-9F1C-4F26-8344-E96B1E03341B}" presName="parentNode" presStyleLbl="revTx" presStyleIdx="1" presStyleCnt="3">
        <dgm:presLayoutVars>
          <dgm:chMax val="0"/>
          <dgm:bulletEnabled val="1"/>
        </dgm:presLayoutVars>
      </dgm:prSet>
      <dgm:spPr/>
      <dgm:t>
        <a:bodyPr/>
        <a:lstStyle/>
        <a:p>
          <a:endParaRPr lang="en-US"/>
        </a:p>
      </dgm:t>
    </dgm:pt>
    <dgm:pt modelId="{1AF296A0-1310-4E01-8518-AE9416F901EB}" type="pres">
      <dgm:prSet presAssocID="{B642A682-48AB-48FC-A8D1-F7683E67F196}" presName="sibTrans" presStyleCnt="0"/>
      <dgm:spPr/>
    </dgm:pt>
    <dgm:pt modelId="{C30DA531-6C46-473D-BAFB-E15127098541}" type="pres">
      <dgm:prSet presAssocID="{4720E9D0-82EA-4556-8868-EDFD9B183A66}" presName="compositeNode" presStyleCnt="0">
        <dgm:presLayoutVars>
          <dgm:bulletEnabled val="1"/>
        </dgm:presLayoutVars>
      </dgm:prSet>
      <dgm:spPr/>
    </dgm:pt>
    <dgm:pt modelId="{440DD93A-B7CD-413D-A1AE-9DEF7C8B0BF5}" type="pres">
      <dgm:prSet presAssocID="{4720E9D0-82EA-4556-8868-EDFD9B183A66}" presName="image"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l="-2000" r="-2000"/>
          </a:stretch>
        </a:blipFill>
      </dgm:spPr>
      <dgm:t>
        <a:bodyPr/>
        <a:lstStyle/>
        <a:p>
          <a:endParaRPr lang="en-US"/>
        </a:p>
      </dgm:t>
      <dgm:extLst>
        <a:ext uri="{E40237B7-FDA0-4F09-8148-C483321AD2D9}">
          <dgm14:cNvPr xmlns:dgm14="http://schemas.microsoft.com/office/drawing/2010/diagram" id="0" name="" descr="Group of figures in a huddle"/>
        </a:ext>
      </dgm:extLst>
    </dgm:pt>
    <dgm:pt modelId="{D14893F9-64AA-4FD0-B839-8049AEF739BB}" type="pres">
      <dgm:prSet presAssocID="{4720E9D0-82EA-4556-8868-EDFD9B183A66}" presName="childNode" presStyleLbl="node1" presStyleIdx="2" presStyleCnt="3">
        <dgm:presLayoutVars>
          <dgm:bulletEnabled val="1"/>
        </dgm:presLayoutVars>
      </dgm:prSet>
      <dgm:spPr/>
      <dgm:t>
        <a:bodyPr/>
        <a:lstStyle/>
        <a:p>
          <a:endParaRPr lang="en-US"/>
        </a:p>
      </dgm:t>
    </dgm:pt>
    <dgm:pt modelId="{6CFDA0E1-D2D9-45D6-98F1-1A712D3EBBE3}" type="pres">
      <dgm:prSet presAssocID="{4720E9D0-82EA-4556-8868-EDFD9B183A66}" presName="parentNode" presStyleLbl="revTx" presStyleIdx="2" presStyleCnt="3">
        <dgm:presLayoutVars>
          <dgm:chMax val="0"/>
          <dgm:bulletEnabled val="1"/>
        </dgm:presLayoutVars>
      </dgm:prSet>
      <dgm:spPr/>
      <dgm:t>
        <a:bodyPr/>
        <a:lstStyle/>
        <a:p>
          <a:endParaRPr lang="en-US"/>
        </a:p>
      </dgm:t>
    </dgm:pt>
  </dgm:ptLst>
  <dgm:cxnLst>
    <dgm:cxn modelId="{D320024C-447C-4806-AC1A-139A9242CC49}" type="presOf" srcId="{E3C9AA36-5890-400B-A296-62D5D508A91E}" destId="{EA29726C-4FE8-4C8D-AE67-E87D7E53813E}" srcOrd="0" destOrd="3" presId="urn:microsoft.com/office/officeart/2005/8/layout/hList2"/>
    <dgm:cxn modelId="{AD65D2E9-D316-465D-9C5C-3278C49B96E4}" type="presOf" srcId="{631D3AB3-A57F-45D1-87D4-A768B34E674E}" destId="{EA29726C-4FE8-4C8D-AE67-E87D7E53813E}" srcOrd="0" destOrd="0" presId="urn:microsoft.com/office/officeart/2005/8/layout/hList2"/>
    <dgm:cxn modelId="{6ECA2369-FF32-4C0B-81F6-2B2EEBB73F0C}" srcId="{835D49AE-B3A6-4A8B-8B48-65ABAD8288BD}" destId="{9C92648F-F4CF-4BF5-AB15-E5EC11D1EEB8}" srcOrd="2" destOrd="0" parTransId="{117032C6-AE9D-4347-8800-52528EF774FC}" sibTransId="{E8BAFFF1-425F-4187-B284-A3382DD60F82}"/>
    <dgm:cxn modelId="{0D5BB11D-C260-46F5-AB0B-7B6E61858520}" srcId="{4720E9D0-82EA-4556-8868-EDFD9B183A66}" destId="{E117C13F-11F5-4534-A41A-E8C6F4670F2C}" srcOrd="0" destOrd="0" parTransId="{68E23A86-99BB-4CB6-B6DF-3BA514FB7C09}" sibTransId="{41F5719B-7787-4CD3-9EE3-A183C56F9798}"/>
    <dgm:cxn modelId="{E2D1AB4D-06B2-42C7-A530-416FE30239A6}" srcId="{631D3AB3-A57F-45D1-87D4-A768B34E674E}" destId="{19407358-ED50-4D40-A85D-ABA09FDBC44F}" srcOrd="3" destOrd="0" parTransId="{72164B3F-24B8-4380-9FFA-9B7A772032CB}" sibTransId="{CB428B06-95D5-45E0-B602-6C775FCEDC0E}"/>
    <dgm:cxn modelId="{B918A972-836E-4D06-B585-34C732B1F040}" srcId="{148D2EBA-82F0-4C7B-B07F-E4516F12F153}" destId="{4720E9D0-82EA-4556-8868-EDFD9B183A66}" srcOrd="2" destOrd="0" parTransId="{154E69E7-6AAE-4B41-8133-469194D24835}" sibTransId="{6813DA5B-1391-44AD-8FE0-D5E45FAEAA5C}"/>
    <dgm:cxn modelId="{DF4E5630-C7D0-4634-9F09-896BC62997BC}" type="presOf" srcId="{CD6CC968-229B-4B2E-B918-D3F3EC553983}" destId="{D14893F9-64AA-4FD0-B839-8049AEF739BB}" srcOrd="0" destOrd="2" presId="urn:microsoft.com/office/officeart/2005/8/layout/hList2"/>
    <dgm:cxn modelId="{46524E63-E4E9-4593-8E2C-20A9C3FCE909}" srcId="{6081DE9D-C24B-432F-B0BF-BB6E75626443}" destId="{97F21A81-2633-480E-A7BE-3B5F3C4085B8}" srcOrd="1" destOrd="0" parTransId="{C174400D-9421-4B4D-BC5D-7E26E01CD0F2}" sibTransId="{CD364E4A-B086-4700-A583-28BCC7FA84B7}"/>
    <dgm:cxn modelId="{240488ED-CAD2-4B12-84D2-E9155026A8A3}" type="presOf" srcId="{33842215-CD8B-4797-B88D-3A48856B6F98}" destId="{D14893F9-64AA-4FD0-B839-8049AEF739BB}" srcOrd="0" destOrd="1" presId="urn:microsoft.com/office/officeart/2005/8/layout/hList2"/>
    <dgm:cxn modelId="{378014C9-8B03-45E7-91C2-59BDC92850E1}" type="presOf" srcId="{97F21A81-2633-480E-A7BE-3B5F3C4085B8}" destId="{1786969E-ABB3-485F-A16E-02207890B798}" srcOrd="0" destOrd="4" presId="urn:microsoft.com/office/officeart/2005/8/layout/hList2"/>
    <dgm:cxn modelId="{01FCD303-122A-4006-9AF8-F38BE4CC0ABD}" type="presOf" srcId="{19407358-ED50-4D40-A85D-ABA09FDBC44F}" destId="{EA29726C-4FE8-4C8D-AE67-E87D7E53813E}" srcOrd="0" destOrd="4" presId="urn:microsoft.com/office/officeart/2005/8/layout/hList2"/>
    <dgm:cxn modelId="{AEB0D2FC-FAC7-4A70-8866-3253477456AF}" type="presOf" srcId="{835D49AE-B3A6-4A8B-8B48-65ABAD8288BD}" destId="{1786969E-ABB3-485F-A16E-02207890B798}" srcOrd="0" destOrd="0" presId="urn:microsoft.com/office/officeart/2005/8/layout/hList2"/>
    <dgm:cxn modelId="{AADBABBC-1270-4881-BD45-7ED4B9E9AD7E}" srcId="{6081DE9D-C24B-432F-B0BF-BB6E75626443}" destId="{835D49AE-B3A6-4A8B-8B48-65ABAD8288BD}" srcOrd="0" destOrd="0" parTransId="{007921E6-9E79-4112-B63A-CC824EE7F081}" sibTransId="{F14C3688-D34B-49AB-A5EF-FE2132317001}"/>
    <dgm:cxn modelId="{573619CD-5313-484F-98A6-3A8B2D610B14}" type="presOf" srcId="{BA38EAB8-9F1C-4F26-8344-E96B1E03341B}" destId="{B7A0259F-41A3-4206-A035-66C7F5DD04DC}" srcOrd="0" destOrd="0" presId="urn:microsoft.com/office/officeart/2005/8/layout/hList2"/>
    <dgm:cxn modelId="{FF6C7530-8773-4545-8C4F-665ECB577AB7}" type="presOf" srcId="{148D2EBA-82F0-4C7B-B07F-E4516F12F153}" destId="{9B3A3AF7-970A-4C50-9216-756A54BE2B78}" srcOrd="0" destOrd="0" presId="urn:microsoft.com/office/officeart/2005/8/layout/hList2"/>
    <dgm:cxn modelId="{48502890-E457-43AE-90A1-CDF1CC11E222}" type="presOf" srcId="{9C92648F-F4CF-4BF5-AB15-E5EC11D1EEB8}" destId="{1786969E-ABB3-485F-A16E-02207890B798}" srcOrd="0" destOrd="3" presId="urn:microsoft.com/office/officeart/2005/8/layout/hList2"/>
    <dgm:cxn modelId="{F70AEC1B-1A60-4689-9336-FA7CC7788C30}" type="presOf" srcId="{6081DE9D-C24B-432F-B0BF-BB6E75626443}" destId="{A2E5F93A-3D97-4418-BE89-C856DB286E28}" srcOrd="0" destOrd="0" presId="urn:microsoft.com/office/officeart/2005/8/layout/hList2"/>
    <dgm:cxn modelId="{470B34FE-2F79-4D2D-B572-6BF896CB078C}" srcId="{631D3AB3-A57F-45D1-87D4-A768B34E674E}" destId="{AF25F104-75FC-46D0-A3F1-AD2695A6B735}" srcOrd="1" destOrd="0" parTransId="{5D0C6C44-BB57-449E-83B3-FE1A625353DD}" sibTransId="{8C371597-6774-40C8-ADD0-D8BF2379DFF4}"/>
    <dgm:cxn modelId="{1226D8F5-4E37-483C-AD6A-913B7B59773C}" type="presOf" srcId="{416B009B-FC2C-4879-BF75-D4D06B676204}" destId="{1786969E-ABB3-485F-A16E-02207890B798}" srcOrd="0" destOrd="1" presId="urn:microsoft.com/office/officeart/2005/8/layout/hList2"/>
    <dgm:cxn modelId="{D21AA006-7D16-4461-A20A-EF8B781FC9C4}" srcId="{835D49AE-B3A6-4A8B-8B48-65ABAD8288BD}" destId="{416B009B-FC2C-4879-BF75-D4D06B676204}" srcOrd="0" destOrd="0" parTransId="{0996B3F2-BD58-4989-91D4-0C669AFCFA3A}" sibTransId="{762654D3-7238-4BAE-9B25-57867A44D762}"/>
    <dgm:cxn modelId="{21110BEE-F631-4EAD-B598-C126024F7632}" type="presOf" srcId="{19DE5323-66A8-48DF-8E44-30657BA88BF1}" destId="{EA29726C-4FE8-4C8D-AE67-E87D7E53813E}" srcOrd="0" destOrd="1" presId="urn:microsoft.com/office/officeart/2005/8/layout/hList2"/>
    <dgm:cxn modelId="{BB8E2526-E09F-4EDF-AA5E-ABF8E00E8A60}" type="presOf" srcId="{7076787F-97FD-4AC8-8789-CC22893E3E5E}" destId="{1786969E-ABB3-485F-A16E-02207890B798}" srcOrd="0" destOrd="2" presId="urn:microsoft.com/office/officeart/2005/8/layout/hList2"/>
    <dgm:cxn modelId="{11597014-4086-48A9-A2B2-B0068EE357F3}" type="presOf" srcId="{4720E9D0-82EA-4556-8868-EDFD9B183A66}" destId="{6CFDA0E1-D2D9-45D6-98F1-1A712D3EBBE3}" srcOrd="0" destOrd="0" presId="urn:microsoft.com/office/officeart/2005/8/layout/hList2"/>
    <dgm:cxn modelId="{2E0FE086-57DF-4B71-8297-6F315CD73BF1}" srcId="{148D2EBA-82F0-4C7B-B07F-E4516F12F153}" destId="{6081DE9D-C24B-432F-B0BF-BB6E75626443}" srcOrd="0" destOrd="0" parTransId="{1B2421A2-9ACE-4158-AE0A-9EC6E745D956}" sibTransId="{A622E038-FB66-471E-8AA4-9B1222C033EC}"/>
    <dgm:cxn modelId="{E89017E5-3990-40C6-9863-397A66C27CED}" srcId="{835D49AE-B3A6-4A8B-8B48-65ABAD8288BD}" destId="{7076787F-97FD-4AC8-8789-CC22893E3E5E}" srcOrd="1" destOrd="0" parTransId="{9D86A0F1-A90B-4382-AB61-BC067C4D1CA3}" sibTransId="{8E5E0275-7116-42F1-8E9A-972E6B3533E6}"/>
    <dgm:cxn modelId="{B3A4A45E-B062-4384-80D7-0B521852190C}" type="presOf" srcId="{E117C13F-11F5-4534-A41A-E8C6F4670F2C}" destId="{D14893F9-64AA-4FD0-B839-8049AEF739BB}" srcOrd="0" destOrd="0" presId="urn:microsoft.com/office/officeart/2005/8/layout/hList2"/>
    <dgm:cxn modelId="{AD6DBDAC-6BF8-44CB-B4E4-0D2F423B5CF3}" srcId="{631D3AB3-A57F-45D1-87D4-A768B34E674E}" destId="{19DE5323-66A8-48DF-8E44-30657BA88BF1}" srcOrd="0" destOrd="0" parTransId="{095FF9A8-8457-4578-A8F9-0CE7997A6259}" sibTransId="{A241E449-CD49-40F9-A5DC-F39791D87090}"/>
    <dgm:cxn modelId="{986CB2A4-BDE8-46DB-B00D-20D8DA6D3132}" type="presOf" srcId="{AF25F104-75FC-46D0-A3F1-AD2695A6B735}" destId="{EA29726C-4FE8-4C8D-AE67-E87D7E53813E}" srcOrd="0" destOrd="2" presId="urn:microsoft.com/office/officeart/2005/8/layout/hList2"/>
    <dgm:cxn modelId="{9717BFCA-CB7C-4E5C-A8A0-C20CCB127840}" srcId="{BA38EAB8-9F1C-4F26-8344-E96B1E03341B}" destId="{631D3AB3-A57F-45D1-87D4-A768B34E674E}" srcOrd="0" destOrd="0" parTransId="{A1EACC4D-2C9B-4A6A-96C9-5C7E0B2B2454}" sibTransId="{0A75E2D5-3ADA-4614-8C43-36C0E43CD9FB}"/>
    <dgm:cxn modelId="{FD1D2D79-A93A-4676-9CBA-9037F9765EF3}" srcId="{631D3AB3-A57F-45D1-87D4-A768B34E674E}" destId="{E3C9AA36-5890-400B-A296-62D5D508A91E}" srcOrd="2" destOrd="0" parTransId="{2CE7C9BE-1BC2-472F-B3BD-EA24E465EEE6}" sibTransId="{1AE9E6AC-12B9-44D0-A424-FA591696C2E3}"/>
    <dgm:cxn modelId="{12250221-5C3E-4ACC-9D9F-D45CFD562CDA}" srcId="{E117C13F-11F5-4534-A41A-E8C6F4670F2C}" destId="{CD6CC968-229B-4B2E-B918-D3F3EC553983}" srcOrd="1" destOrd="0" parTransId="{7591E584-2B16-49DE-99FF-9D1EADC5735E}" sibTransId="{A5F1A7FC-953B-451F-BC8D-7FE5DC7B6E40}"/>
    <dgm:cxn modelId="{1A0A12AA-451B-44BF-9BA6-64CF9DBB9B98}" srcId="{E117C13F-11F5-4534-A41A-E8C6F4670F2C}" destId="{33842215-CD8B-4797-B88D-3A48856B6F98}" srcOrd="0" destOrd="0" parTransId="{745807E0-2ECB-4DB7-BF30-832BC20C7BA5}" sibTransId="{623D2612-6966-4D4E-8DFE-66510D0D8AD1}"/>
    <dgm:cxn modelId="{6DB53FDD-5754-48E9-9DA2-B0D056038026}" srcId="{148D2EBA-82F0-4C7B-B07F-E4516F12F153}" destId="{BA38EAB8-9F1C-4F26-8344-E96B1E03341B}" srcOrd="1" destOrd="0" parTransId="{48B92928-7BB3-4B3D-B5F5-290144FE3E4B}" sibTransId="{B642A682-48AB-48FC-A8D1-F7683E67F196}"/>
    <dgm:cxn modelId="{FBEB14FB-26BB-47B1-B9D7-CD9E89FC6743}" type="presParOf" srcId="{9B3A3AF7-970A-4C50-9216-756A54BE2B78}" destId="{F306CB0E-D844-4437-B713-715982B36557}" srcOrd="0" destOrd="0" presId="urn:microsoft.com/office/officeart/2005/8/layout/hList2"/>
    <dgm:cxn modelId="{B46AB5EE-4BDB-4139-9AEB-1835A086EE13}" type="presParOf" srcId="{F306CB0E-D844-4437-B713-715982B36557}" destId="{67F54589-0600-4CA0-BE0A-D8BC487814A7}" srcOrd="0" destOrd="0" presId="urn:microsoft.com/office/officeart/2005/8/layout/hList2"/>
    <dgm:cxn modelId="{932FBA9E-FE05-4C09-A01E-DE852E88748D}" type="presParOf" srcId="{F306CB0E-D844-4437-B713-715982B36557}" destId="{1786969E-ABB3-485F-A16E-02207890B798}" srcOrd="1" destOrd="0" presId="urn:microsoft.com/office/officeart/2005/8/layout/hList2"/>
    <dgm:cxn modelId="{008827C8-B2E4-4A83-AA81-67DE7249ACC4}" type="presParOf" srcId="{F306CB0E-D844-4437-B713-715982B36557}" destId="{A2E5F93A-3D97-4418-BE89-C856DB286E28}" srcOrd="2" destOrd="0" presId="urn:microsoft.com/office/officeart/2005/8/layout/hList2"/>
    <dgm:cxn modelId="{5630D20D-ECDA-4BB1-AFA6-B342C64AFEFE}" type="presParOf" srcId="{9B3A3AF7-970A-4C50-9216-756A54BE2B78}" destId="{CBBD070B-3548-41AE-A108-81757E357711}" srcOrd="1" destOrd="0" presId="urn:microsoft.com/office/officeart/2005/8/layout/hList2"/>
    <dgm:cxn modelId="{E3366951-D69C-46B2-A800-6475D0027BAC}" type="presParOf" srcId="{9B3A3AF7-970A-4C50-9216-756A54BE2B78}" destId="{D5768DA3-7864-4A36-B5B3-8F75AC0F77EB}" srcOrd="2" destOrd="0" presId="urn:microsoft.com/office/officeart/2005/8/layout/hList2"/>
    <dgm:cxn modelId="{530ECC46-C906-4DD9-B1BB-89AA88E1866C}" type="presParOf" srcId="{D5768DA3-7864-4A36-B5B3-8F75AC0F77EB}" destId="{75D826F8-7976-4353-BC67-FFC5FB3FC486}" srcOrd="0" destOrd="0" presId="urn:microsoft.com/office/officeart/2005/8/layout/hList2"/>
    <dgm:cxn modelId="{96D919F7-B7A3-47CC-82C4-31654F3563D7}" type="presParOf" srcId="{D5768DA3-7864-4A36-B5B3-8F75AC0F77EB}" destId="{EA29726C-4FE8-4C8D-AE67-E87D7E53813E}" srcOrd="1" destOrd="0" presId="urn:microsoft.com/office/officeart/2005/8/layout/hList2"/>
    <dgm:cxn modelId="{94382E9E-A289-4FC1-B2C4-7A46B8A99C17}" type="presParOf" srcId="{D5768DA3-7864-4A36-B5B3-8F75AC0F77EB}" destId="{B7A0259F-41A3-4206-A035-66C7F5DD04DC}" srcOrd="2" destOrd="0" presId="urn:microsoft.com/office/officeart/2005/8/layout/hList2"/>
    <dgm:cxn modelId="{94DB133B-07B0-4931-84C1-6764483F5BD5}" type="presParOf" srcId="{9B3A3AF7-970A-4C50-9216-756A54BE2B78}" destId="{1AF296A0-1310-4E01-8518-AE9416F901EB}" srcOrd="3" destOrd="0" presId="urn:microsoft.com/office/officeart/2005/8/layout/hList2"/>
    <dgm:cxn modelId="{8EB60F5F-D65E-41FD-A215-FB6EC814B821}" type="presParOf" srcId="{9B3A3AF7-970A-4C50-9216-756A54BE2B78}" destId="{C30DA531-6C46-473D-BAFB-E15127098541}" srcOrd="4" destOrd="0" presId="urn:microsoft.com/office/officeart/2005/8/layout/hList2"/>
    <dgm:cxn modelId="{98422BEE-4637-453F-8ED8-548F8319AE1C}" type="presParOf" srcId="{C30DA531-6C46-473D-BAFB-E15127098541}" destId="{440DD93A-B7CD-413D-A1AE-9DEF7C8B0BF5}" srcOrd="0" destOrd="0" presId="urn:microsoft.com/office/officeart/2005/8/layout/hList2"/>
    <dgm:cxn modelId="{99B0A76D-3224-4070-B169-12290EFC16FC}" type="presParOf" srcId="{C30DA531-6C46-473D-BAFB-E15127098541}" destId="{D14893F9-64AA-4FD0-B839-8049AEF739BB}" srcOrd="1" destOrd="0" presId="urn:microsoft.com/office/officeart/2005/8/layout/hList2"/>
    <dgm:cxn modelId="{A9463BA1-2731-49B4-8B81-5B88F6B751C0}" type="presParOf" srcId="{C30DA531-6C46-473D-BAFB-E15127098541}" destId="{6CFDA0E1-D2D9-45D6-98F1-1A712D3EBBE3}" srcOrd="2" destOrd="0" presId="urn:microsoft.com/office/officeart/2005/8/layout/h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41FF37-ECD2-4733-AC62-D16C6A99F870}">
      <dsp:nvSpPr>
        <dsp:cNvPr id="0" name=""/>
        <dsp:cNvSpPr/>
      </dsp:nvSpPr>
      <dsp:spPr>
        <a:xfrm>
          <a:off x="1564216" y="51240"/>
          <a:ext cx="2459567" cy="2459567"/>
        </a:xfrm>
        <a:prstGeom prst="ellipse">
          <a:avLst/>
        </a:prstGeom>
        <a:solidFill>
          <a:schemeClr val="accent1">
            <a:alpha val="50000"/>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733550">
            <a:lnSpc>
              <a:spcPct val="90000"/>
            </a:lnSpc>
            <a:spcBef>
              <a:spcPct val="0"/>
            </a:spcBef>
            <a:spcAft>
              <a:spcPct val="35000"/>
            </a:spcAft>
          </a:pPr>
          <a:r>
            <a:rPr lang="en-US" sz="3900" b="1" kern="1200" dirty="0" smtClean="0">
              <a:solidFill>
                <a:schemeClr val="bg1"/>
              </a:solidFill>
            </a:rPr>
            <a:t>Robust</a:t>
          </a:r>
          <a:r>
            <a:rPr lang="en-US" sz="3900" b="0" kern="1200" dirty="0" smtClean="0">
              <a:solidFill>
                <a:schemeClr val="bg1"/>
              </a:solidFill>
            </a:rPr>
            <a:t> </a:t>
          </a:r>
          <a:endParaRPr lang="en-US" sz="3900" b="0" kern="1200" dirty="0"/>
        </a:p>
      </dsp:txBody>
      <dsp:txXfrm>
        <a:off x="1892158" y="481665"/>
        <a:ext cx="1803682" cy="1106805"/>
      </dsp:txXfrm>
    </dsp:sp>
    <dsp:sp modelId="{6438B84D-909B-4FAE-BF60-F1DA6D1987F7}">
      <dsp:nvSpPr>
        <dsp:cNvPr id="0" name=""/>
        <dsp:cNvSpPr/>
      </dsp:nvSpPr>
      <dsp:spPr>
        <a:xfrm>
          <a:off x="2451710" y="1588470"/>
          <a:ext cx="2459567" cy="2459567"/>
        </a:xfrm>
        <a:prstGeom prst="ellipse">
          <a:avLst/>
        </a:prstGeom>
        <a:solidFill>
          <a:schemeClr val="accent6">
            <a:lumMod val="75000"/>
            <a:alpha val="5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733550">
            <a:lnSpc>
              <a:spcPct val="90000"/>
            </a:lnSpc>
            <a:spcBef>
              <a:spcPct val="0"/>
            </a:spcBef>
            <a:spcAft>
              <a:spcPct val="35000"/>
            </a:spcAft>
          </a:pPr>
          <a:r>
            <a:rPr lang="en-US" sz="3900" b="1" kern="1200" dirty="0" smtClean="0">
              <a:solidFill>
                <a:schemeClr val="bg1"/>
              </a:solidFill>
            </a:rPr>
            <a:t>Honest </a:t>
          </a:r>
        </a:p>
      </dsp:txBody>
      <dsp:txXfrm>
        <a:off x="3203927" y="2223858"/>
        <a:ext cx="1475740" cy="1352762"/>
      </dsp:txXfrm>
    </dsp:sp>
    <dsp:sp modelId="{D71FC041-C35A-4F5A-A24F-B2ACDD6B1D18}">
      <dsp:nvSpPr>
        <dsp:cNvPr id="0" name=""/>
        <dsp:cNvSpPr/>
      </dsp:nvSpPr>
      <dsp:spPr>
        <a:xfrm>
          <a:off x="676722" y="1588470"/>
          <a:ext cx="2459567" cy="2459567"/>
        </a:xfrm>
        <a:prstGeom prst="ellipse">
          <a:avLst/>
        </a:prstGeom>
        <a:solidFill>
          <a:schemeClr val="accent5">
            <a:lumMod val="90000"/>
            <a:lumOff val="10000"/>
            <a:alpha val="5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733550">
            <a:lnSpc>
              <a:spcPct val="90000"/>
            </a:lnSpc>
            <a:spcBef>
              <a:spcPct val="0"/>
            </a:spcBef>
            <a:spcAft>
              <a:spcPct val="35000"/>
            </a:spcAft>
          </a:pPr>
          <a:r>
            <a:rPr lang="en-US" sz="3900" b="1" kern="1200" dirty="0" smtClean="0">
              <a:solidFill>
                <a:schemeClr val="bg1"/>
              </a:solidFill>
            </a:rPr>
            <a:t>Fair</a:t>
          </a:r>
        </a:p>
      </dsp:txBody>
      <dsp:txXfrm>
        <a:off x="908331" y="2223858"/>
        <a:ext cx="1475740" cy="13527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5D7C30-AD4D-4732-8ECD-6FA48209B2BF}">
      <dsp:nvSpPr>
        <dsp:cNvPr id="0" name=""/>
        <dsp:cNvSpPr/>
      </dsp:nvSpPr>
      <dsp:spPr>
        <a:xfrm>
          <a:off x="2809646" y="0"/>
          <a:ext cx="4803647" cy="4803647"/>
        </a:xfrm>
        <a:prstGeom prst="triangle">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991BC2D-E6AA-4F9E-A178-60F742E5BD39}">
      <dsp:nvSpPr>
        <dsp:cNvPr id="0" name=""/>
        <dsp:cNvSpPr/>
      </dsp:nvSpPr>
      <dsp:spPr>
        <a:xfrm>
          <a:off x="5211470" y="480833"/>
          <a:ext cx="3122370" cy="853773"/>
        </a:xfrm>
        <a:prstGeom prst="round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What was </a:t>
          </a:r>
          <a:r>
            <a:rPr lang="en-US" sz="2100" b="1" kern="1200" dirty="0" smtClean="0"/>
            <a:t>decided</a:t>
          </a:r>
          <a:endParaRPr lang="en-US" sz="2100" b="1" kern="1200" dirty="0"/>
        </a:p>
      </dsp:txBody>
      <dsp:txXfrm>
        <a:off x="5253148" y="522511"/>
        <a:ext cx="3039014" cy="770417"/>
      </dsp:txXfrm>
    </dsp:sp>
    <dsp:sp modelId="{58CED3E5-5563-40BA-BBBA-11AE35582437}">
      <dsp:nvSpPr>
        <dsp:cNvPr id="0" name=""/>
        <dsp:cNvSpPr/>
      </dsp:nvSpPr>
      <dsp:spPr>
        <a:xfrm>
          <a:off x="5211470" y="1441328"/>
          <a:ext cx="3122370" cy="853773"/>
        </a:xfrm>
        <a:prstGeom prst="round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What was </a:t>
          </a:r>
          <a:r>
            <a:rPr lang="en-US" sz="2100" b="1" kern="1200" dirty="0" smtClean="0"/>
            <a:t>recommended</a:t>
          </a:r>
          <a:endParaRPr lang="en-US" sz="2100" b="1" kern="1200" dirty="0"/>
        </a:p>
      </dsp:txBody>
      <dsp:txXfrm>
        <a:off x="5253148" y="1483006"/>
        <a:ext cx="3039014" cy="770417"/>
      </dsp:txXfrm>
    </dsp:sp>
    <dsp:sp modelId="{5865A80C-8C60-40C6-84C6-791CDB4CDFE0}">
      <dsp:nvSpPr>
        <dsp:cNvPr id="0" name=""/>
        <dsp:cNvSpPr/>
      </dsp:nvSpPr>
      <dsp:spPr>
        <a:xfrm>
          <a:off x="5211470" y="2401823"/>
          <a:ext cx="3122370" cy="853773"/>
        </a:xfrm>
        <a:prstGeom prst="round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What was </a:t>
          </a:r>
          <a:r>
            <a:rPr lang="en-US" sz="2100" b="1" kern="1200" dirty="0" smtClean="0"/>
            <a:t>considered</a:t>
          </a:r>
          <a:endParaRPr lang="en-US" sz="2100" b="1" kern="1200" dirty="0"/>
        </a:p>
      </dsp:txBody>
      <dsp:txXfrm>
        <a:off x="5253148" y="2443501"/>
        <a:ext cx="3039014" cy="770417"/>
      </dsp:txXfrm>
    </dsp:sp>
    <dsp:sp modelId="{A31B156C-1DCC-4196-99E7-D957AA4DE327}">
      <dsp:nvSpPr>
        <dsp:cNvPr id="0" name=""/>
        <dsp:cNvSpPr/>
      </dsp:nvSpPr>
      <dsp:spPr>
        <a:xfrm>
          <a:off x="5211470" y="3362318"/>
          <a:ext cx="3122370" cy="853773"/>
        </a:xfrm>
        <a:prstGeom prst="round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What was </a:t>
          </a:r>
          <a:r>
            <a:rPr lang="en-US" sz="2100" b="1" kern="1200" dirty="0" smtClean="0"/>
            <a:t>heard</a:t>
          </a:r>
          <a:endParaRPr lang="en-US" sz="2100" b="1" kern="1200" dirty="0"/>
        </a:p>
      </dsp:txBody>
      <dsp:txXfrm>
        <a:off x="5253148" y="3403996"/>
        <a:ext cx="3039014" cy="77041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E5F93A-3D97-4418-BE89-C856DB286E28}">
      <dsp:nvSpPr>
        <dsp:cNvPr id="0" name=""/>
        <dsp:cNvSpPr/>
      </dsp:nvSpPr>
      <dsp:spPr>
        <a:xfrm rot="16200000">
          <a:off x="-1111638" y="1914401"/>
          <a:ext cx="2860763" cy="5036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44161" bIns="0" numCol="1" spcCol="1270" anchor="t" anchorCtr="0">
          <a:noAutofit/>
        </a:bodyPr>
        <a:lstStyle/>
        <a:p>
          <a:pPr lvl="0" algn="r" defTabSz="1600200">
            <a:lnSpc>
              <a:spcPct val="90000"/>
            </a:lnSpc>
            <a:spcBef>
              <a:spcPct val="0"/>
            </a:spcBef>
            <a:spcAft>
              <a:spcPct val="35000"/>
            </a:spcAft>
          </a:pPr>
          <a:r>
            <a:rPr lang="en-US" sz="3600" kern="1200" dirty="0" smtClean="0"/>
            <a:t>PUBLIC</a:t>
          </a:r>
          <a:endParaRPr lang="en-US" sz="3600" kern="1200" dirty="0"/>
        </a:p>
      </dsp:txBody>
      <dsp:txXfrm>
        <a:off x="-1111638" y="1914401"/>
        <a:ext cx="2860763" cy="503615"/>
      </dsp:txXfrm>
    </dsp:sp>
    <dsp:sp modelId="{1786969E-ABB3-485F-A16E-02207890B798}">
      <dsp:nvSpPr>
        <dsp:cNvPr id="0" name=""/>
        <dsp:cNvSpPr/>
      </dsp:nvSpPr>
      <dsp:spPr>
        <a:xfrm>
          <a:off x="570551" y="735827"/>
          <a:ext cx="2508541" cy="2860763"/>
        </a:xfrm>
        <a:prstGeom prst="rect">
          <a:avLst/>
        </a:prstGeom>
        <a:solidFill>
          <a:schemeClr val="accent1">
            <a:shade val="80000"/>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444161" rIns="199136" bIns="199136" numCol="1" spcCol="1270" anchor="t" anchorCtr="0">
          <a:noAutofit/>
        </a:bodyPr>
        <a:lstStyle/>
        <a:p>
          <a:pPr marL="228600" lvl="1" indent="-228600" algn="l" defTabSz="977900">
            <a:lnSpc>
              <a:spcPct val="90000"/>
            </a:lnSpc>
            <a:spcBef>
              <a:spcPct val="0"/>
            </a:spcBef>
            <a:spcAft>
              <a:spcPct val="15000"/>
            </a:spcAft>
            <a:buChar char="••"/>
          </a:pPr>
          <a:r>
            <a:rPr lang="en-US" sz="2200" kern="1200" dirty="0" smtClean="0"/>
            <a:t>Public</a:t>
          </a:r>
          <a:endParaRPr lang="en-US" sz="2200" kern="1200" dirty="0"/>
        </a:p>
        <a:p>
          <a:pPr marL="457200" lvl="2" indent="-228600" algn="l" defTabSz="977900">
            <a:lnSpc>
              <a:spcPct val="90000"/>
            </a:lnSpc>
            <a:spcBef>
              <a:spcPct val="0"/>
            </a:spcBef>
            <a:spcAft>
              <a:spcPct val="15000"/>
            </a:spcAft>
            <a:buChar char="••"/>
          </a:pPr>
          <a:r>
            <a:rPr lang="en-US" sz="2200" kern="1200" dirty="0" smtClean="0"/>
            <a:t>General</a:t>
          </a:r>
          <a:endParaRPr lang="en-US" sz="2200" kern="1200" dirty="0"/>
        </a:p>
        <a:p>
          <a:pPr marL="457200" lvl="2" indent="-228600" algn="l" defTabSz="977900">
            <a:lnSpc>
              <a:spcPct val="90000"/>
            </a:lnSpc>
            <a:spcBef>
              <a:spcPct val="0"/>
            </a:spcBef>
            <a:spcAft>
              <a:spcPct val="15000"/>
            </a:spcAft>
            <a:buChar char="••"/>
          </a:pPr>
          <a:r>
            <a:rPr lang="en-US" sz="2200" kern="1200" dirty="0" smtClean="0"/>
            <a:t>Segments</a:t>
          </a:r>
          <a:endParaRPr lang="en-US" sz="2200" kern="1200" dirty="0"/>
        </a:p>
        <a:p>
          <a:pPr marL="457200" lvl="2" indent="-228600" algn="l" defTabSz="977900">
            <a:lnSpc>
              <a:spcPct val="90000"/>
            </a:lnSpc>
            <a:spcBef>
              <a:spcPct val="0"/>
            </a:spcBef>
            <a:spcAft>
              <a:spcPct val="15000"/>
            </a:spcAft>
            <a:buChar char="••"/>
          </a:pPr>
          <a:r>
            <a:rPr lang="en-US" sz="2200" kern="1200" dirty="0" smtClean="0"/>
            <a:t>Participants</a:t>
          </a:r>
          <a:endParaRPr lang="en-US" sz="2200" kern="1200" dirty="0"/>
        </a:p>
        <a:p>
          <a:pPr marL="228600" lvl="1" indent="-228600" algn="l" defTabSz="977900">
            <a:lnSpc>
              <a:spcPct val="90000"/>
            </a:lnSpc>
            <a:spcBef>
              <a:spcPct val="0"/>
            </a:spcBef>
            <a:spcAft>
              <a:spcPct val="15000"/>
            </a:spcAft>
            <a:buChar char="••"/>
          </a:pPr>
          <a:endParaRPr lang="en-US" sz="2200" kern="1200" dirty="0"/>
        </a:p>
      </dsp:txBody>
      <dsp:txXfrm>
        <a:off x="570551" y="735827"/>
        <a:ext cx="2508541" cy="2860763"/>
      </dsp:txXfrm>
    </dsp:sp>
    <dsp:sp modelId="{67F54589-0600-4CA0-BE0A-D8BC487814A7}">
      <dsp:nvSpPr>
        <dsp:cNvPr id="0" name=""/>
        <dsp:cNvSpPr/>
      </dsp:nvSpPr>
      <dsp:spPr>
        <a:xfrm>
          <a:off x="66935" y="71054"/>
          <a:ext cx="1007231" cy="1007231"/>
        </a:xfrm>
        <a:prstGeom prst="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7A0259F-41A3-4206-A035-66C7F5DD04DC}">
      <dsp:nvSpPr>
        <dsp:cNvPr id="0" name=""/>
        <dsp:cNvSpPr/>
      </dsp:nvSpPr>
      <dsp:spPr>
        <a:xfrm rot="16200000">
          <a:off x="2573147" y="1914401"/>
          <a:ext cx="2860763" cy="5036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44161" bIns="0" numCol="1" spcCol="1270" anchor="t" anchorCtr="0">
          <a:noAutofit/>
        </a:bodyPr>
        <a:lstStyle/>
        <a:p>
          <a:pPr lvl="0" algn="r" defTabSz="1600200">
            <a:lnSpc>
              <a:spcPct val="90000"/>
            </a:lnSpc>
            <a:spcBef>
              <a:spcPct val="0"/>
            </a:spcBef>
            <a:spcAft>
              <a:spcPct val="35000"/>
            </a:spcAft>
          </a:pPr>
          <a:r>
            <a:rPr lang="en-US" sz="3600" kern="1200" dirty="0" smtClean="0"/>
            <a:t>PARTNERS</a:t>
          </a:r>
          <a:endParaRPr lang="en-US" sz="3600" kern="1200" dirty="0"/>
        </a:p>
      </dsp:txBody>
      <dsp:txXfrm>
        <a:off x="2573147" y="1914401"/>
        <a:ext cx="2860763" cy="503615"/>
      </dsp:txXfrm>
    </dsp:sp>
    <dsp:sp modelId="{EA29726C-4FE8-4C8D-AE67-E87D7E53813E}">
      <dsp:nvSpPr>
        <dsp:cNvPr id="0" name=""/>
        <dsp:cNvSpPr/>
      </dsp:nvSpPr>
      <dsp:spPr>
        <a:xfrm>
          <a:off x="4255337" y="735827"/>
          <a:ext cx="2508541" cy="2860763"/>
        </a:xfrm>
        <a:prstGeom prst="rect">
          <a:avLst/>
        </a:prstGeom>
        <a:solidFill>
          <a:schemeClr val="accent1">
            <a:shade val="80000"/>
            <a:hueOff val="409948"/>
            <a:satOff val="-45075"/>
            <a:lumOff val="22157"/>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444161" rIns="199136" bIns="199136" numCol="1" spcCol="1270" anchor="t" anchorCtr="0">
          <a:noAutofit/>
        </a:bodyPr>
        <a:lstStyle/>
        <a:p>
          <a:pPr marL="228600" lvl="1" indent="-228600" algn="l" defTabSz="977900">
            <a:lnSpc>
              <a:spcPct val="90000"/>
            </a:lnSpc>
            <a:spcBef>
              <a:spcPct val="0"/>
            </a:spcBef>
            <a:spcAft>
              <a:spcPct val="15000"/>
            </a:spcAft>
            <a:buChar char="••"/>
          </a:pPr>
          <a:r>
            <a:rPr lang="en-US" sz="2200" kern="1200" dirty="0" smtClean="0"/>
            <a:t>Stakeholders  </a:t>
          </a:r>
          <a:endParaRPr lang="en-US" sz="2200" kern="1200" dirty="0"/>
        </a:p>
        <a:p>
          <a:pPr marL="457200" lvl="2" indent="-228600" algn="l" defTabSz="977900">
            <a:lnSpc>
              <a:spcPct val="90000"/>
            </a:lnSpc>
            <a:spcBef>
              <a:spcPct val="0"/>
            </a:spcBef>
            <a:spcAft>
              <a:spcPct val="15000"/>
            </a:spcAft>
            <a:buChar char="••"/>
          </a:pPr>
          <a:r>
            <a:rPr lang="en-US" sz="2200" kern="1200" dirty="0" smtClean="0"/>
            <a:t>Governmental</a:t>
          </a:r>
          <a:endParaRPr lang="en-US" sz="2200" kern="1200" dirty="0"/>
        </a:p>
        <a:p>
          <a:pPr marL="457200" lvl="2" indent="-228600" algn="l" defTabSz="977900">
            <a:lnSpc>
              <a:spcPct val="90000"/>
            </a:lnSpc>
            <a:spcBef>
              <a:spcPct val="0"/>
            </a:spcBef>
            <a:spcAft>
              <a:spcPct val="15000"/>
            </a:spcAft>
            <a:buChar char="••"/>
          </a:pPr>
          <a:r>
            <a:rPr lang="en-US" sz="2200" kern="1200" dirty="0" smtClean="0"/>
            <a:t>Organizations</a:t>
          </a:r>
          <a:endParaRPr lang="en-US" sz="2200" kern="1200" dirty="0"/>
        </a:p>
        <a:p>
          <a:pPr marL="457200" lvl="2" indent="-228600" algn="l" defTabSz="977900">
            <a:lnSpc>
              <a:spcPct val="90000"/>
            </a:lnSpc>
            <a:spcBef>
              <a:spcPct val="0"/>
            </a:spcBef>
            <a:spcAft>
              <a:spcPct val="15000"/>
            </a:spcAft>
            <a:buChar char="••"/>
          </a:pPr>
          <a:endParaRPr lang="en-US" sz="2200" kern="1200" dirty="0"/>
        </a:p>
        <a:p>
          <a:pPr marL="457200" lvl="2" indent="-228600" algn="l" defTabSz="977900">
            <a:lnSpc>
              <a:spcPct val="90000"/>
            </a:lnSpc>
            <a:spcBef>
              <a:spcPct val="0"/>
            </a:spcBef>
            <a:spcAft>
              <a:spcPct val="15000"/>
            </a:spcAft>
            <a:buChar char="••"/>
          </a:pPr>
          <a:endParaRPr lang="en-US" sz="2200" kern="1200" dirty="0"/>
        </a:p>
      </dsp:txBody>
      <dsp:txXfrm>
        <a:off x="4255337" y="735827"/>
        <a:ext cx="2508541" cy="2860763"/>
      </dsp:txXfrm>
    </dsp:sp>
    <dsp:sp modelId="{75D826F8-7976-4353-BC67-FFC5FB3FC486}">
      <dsp:nvSpPr>
        <dsp:cNvPr id="0" name=""/>
        <dsp:cNvSpPr/>
      </dsp:nvSpPr>
      <dsp:spPr>
        <a:xfrm>
          <a:off x="3792665" y="95530"/>
          <a:ext cx="1007231" cy="1007231"/>
        </a:xfrm>
        <a:prstGeom prst="rect">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4000" r="-4000"/>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CFDA0E1-D2D9-45D6-98F1-1A712D3EBBE3}">
      <dsp:nvSpPr>
        <dsp:cNvPr id="0" name=""/>
        <dsp:cNvSpPr/>
      </dsp:nvSpPr>
      <dsp:spPr>
        <a:xfrm rot="16200000">
          <a:off x="6257933" y="1914401"/>
          <a:ext cx="2860763" cy="5036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44161" bIns="0" numCol="1" spcCol="1270" anchor="t" anchorCtr="0">
          <a:noAutofit/>
        </a:bodyPr>
        <a:lstStyle/>
        <a:p>
          <a:pPr lvl="0" algn="r" defTabSz="1600200">
            <a:lnSpc>
              <a:spcPct val="90000"/>
            </a:lnSpc>
            <a:spcBef>
              <a:spcPct val="0"/>
            </a:spcBef>
            <a:spcAft>
              <a:spcPct val="35000"/>
            </a:spcAft>
          </a:pPr>
          <a:r>
            <a:rPr lang="en-US" sz="3600" kern="1200" dirty="0" smtClean="0"/>
            <a:t>INTERNAL</a:t>
          </a:r>
          <a:endParaRPr lang="en-US" sz="3600" kern="1200" dirty="0"/>
        </a:p>
      </dsp:txBody>
      <dsp:txXfrm>
        <a:off x="6257933" y="1914401"/>
        <a:ext cx="2860763" cy="503615"/>
      </dsp:txXfrm>
    </dsp:sp>
    <dsp:sp modelId="{D14893F9-64AA-4FD0-B839-8049AEF739BB}">
      <dsp:nvSpPr>
        <dsp:cNvPr id="0" name=""/>
        <dsp:cNvSpPr/>
      </dsp:nvSpPr>
      <dsp:spPr>
        <a:xfrm>
          <a:off x="7940123" y="735827"/>
          <a:ext cx="2508541" cy="2860763"/>
        </a:xfrm>
        <a:prstGeom prst="rect">
          <a:avLst/>
        </a:prstGeom>
        <a:solidFill>
          <a:schemeClr val="accent1">
            <a:shade val="80000"/>
            <a:hueOff val="819896"/>
            <a:satOff val="-90150"/>
            <a:lumOff val="44313"/>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444161" rIns="199136" bIns="199136" numCol="1" spcCol="1270" anchor="t" anchorCtr="0">
          <a:noAutofit/>
        </a:bodyPr>
        <a:lstStyle/>
        <a:p>
          <a:pPr marL="228600" lvl="1" indent="-228600" algn="l" defTabSz="977900">
            <a:lnSpc>
              <a:spcPct val="90000"/>
            </a:lnSpc>
            <a:spcBef>
              <a:spcPct val="0"/>
            </a:spcBef>
            <a:spcAft>
              <a:spcPct val="15000"/>
            </a:spcAft>
            <a:buChar char="••"/>
          </a:pPr>
          <a:r>
            <a:rPr lang="en-US" sz="2200" kern="1200" dirty="0" smtClean="0"/>
            <a:t>Teams  </a:t>
          </a:r>
          <a:endParaRPr lang="en-US" sz="2200" kern="1200" dirty="0"/>
        </a:p>
        <a:p>
          <a:pPr marL="457200" lvl="2" indent="-228600" algn="l" defTabSz="977900">
            <a:lnSpc>
              <a:spcPct val="90000"/>
            </a:lnSpc>
            <a:spcBef>
              <a:spcPct val="0"/>
            </a:spcBef>
            <a:spcAft>
              <a:spcPct val="15000"/>
            </a:spcAft>
            <a:buChar char="••"/>
          </a:pPr>
          <a:r>
            <a:rPr lang="en-US" sz="2200" kern="1200" dirty="0" smtClean="0"/>
            <a:t>Interact with public</a:t>
          </a:r>
          <a:endParaRPr lang="en-US" sz="2200" kern="1200" dirty="0"/>
        </a:p>
        <a:p>
          <a:pPr marL="457200" lvl="2" indent="-228600" algn="l" defTabSz="977900">
            <a:lnSpc>
              <a:spcPct val="90000"/>
            </a:lnSpc>
            <a:spcBef>
              <a:spcPct val="0"/>
            </a:spcBef>
            <a:spcAft>
              <a:spcPct val="15000"/>
            </a:spcAft>
            <a:buChar char="••"/>
          </a:pPr>
          <a:r>
            <a:rPr lang="en-US" sz="2200" kern="1200" dirty="0" smtClean="0"/>
            <a:t>Future projects</a:t>
          </a:r>
          <a:endParaRPr lang="en-US" sz="2200" kern="1200" dirty="0"/>
        </a:p>
      </dsp:txBody>
      <dsp:txXfrm>
        <a:off x="7940123" y="735827"/>
        <a:ext cx="2508541" cy="2860763"/>
      </dsp:txXfrm>
    </dsp:sp>
    <dsp:sp modelId="{440DD93A-B7CD-413D-A1AE-9DEF7C8B0BF5}">
      <dsp:nvSpPr>
        <dsp:cNvPr id="0" name=""/>
        <dsp:cNvSpPr/>
      </dsp:nvSpPr>
      <dsp:spPr>
        <a:xfrm>
          <a:off x="7436507" y="71054"/>
          <a:ext cx="1007231" cy="1007231"/>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2000" r="-2000"/>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3177" tIns="46589" rIns="93177" bIns="46589" rtlCol="0"/>
          <a:lstStyle>
            <a:lvl1pPr algn="l" eaLnBrk="1" fontAlgn="auto" hangingPunct="1">
              <a:spcBef>
                <a:spcPts val="0"/>
              </a:spcBef>
              <a:spcAft>
                <a:spcPts val="0"/>
              </a:spcAft>
              <a:defRPr sz="1200">
                <a:latin typeface="NeueHaasGroteskText Std" panose="020B0504020202020204" pitchFamily="34" charset="0"/>
              </a:defRPr>
            </a:lvl1pPr>
          </a:lstStyle>
          <a:p>
            <a:pPr>
              <a:defRPr/>
            </a:pPr>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3177" tIns="46589" rIns="93177" bIns="46589" rtlCol="0"/>
          <a:lstStyle>
            <a:lvl1pPr algn="r" eaLnBrk="1" fontAlgn="auto" hangingPunct="1">
              <a:spcBef>
                <a:spcPts val="0"/>
              </a:spcBef>
              <a:spcAft>
                <a:spcPts val="0"/>
              </a:spcAft>
              <a:defRPr sz="1200">
                <a:latin typeface="NeueHaasGroteskText Std" panose="020B0504020202020204" pitchFamily="34" charset="0"/>
              </a:defRPr>
            </a:lvl1pPr>
          </a:lstStyle>
          <a:p>
            <a:pPr>
              <a:defRPr/>
            </a:pPr>
            <a:fld id="{944AE4D6-6AC8-442D-8FC6-41E611B7288C}" type="datetimeFigureOut">
              <a:rPr lang="en-US"/>
              <a:pPr>
                <a:defRPr/>
              </a:pPr>
              <a:t>4/2/2018</a:t>
            </a:fld>
            <a:endParaRPr lang="en-US" dirty="0"/>
          </a:p>
        </p:txBody>
      </p:sp>
      <p:sp>
        <p:nvSpPr>
          <p:cNvPr id="4" name="Footer Placeholder 3"/>
          <p:cNvSpPr>
            <a:spLocks noGrp="1"/>
          </p:cNvSpPr>
          <p:nvPr>
            <p:ph type="ftr" sz="quarter" idx="2"/>
          </p:nvPr>
        </p:nvSpPr>
        <p:spPr>
          <a:xfrm>
            <a:off x="0" y="8829675"/>
            <a:ext cx="3038475" cy="466725"/>
          </a:xfrm>
          <a:prstGeom prst="rect">
            <a:avLst/>
          </a:prstGeom>
        </p:spPr>
        <p:txBody>
          <a:bodyPr vert="horz" lIns="93177" tIns="46589" rIns="93177" bIns="46589" rtlCol="0" anchor="b"/>
          <a:lstStyle>
            <a:lvl1pPr algn="l" eaLnBrk="1" fontAlgn="auto" hangingPunct="1">
              <a:spcBef>
                <a:spcPts val="0"/>
              </a:spcBef>
              <a:spcAft>
                <a:spcPts val="0"/>
              </a:spcAft>
              <a:defRPr sz="1200">
                <a:latin typeface="NeueHaasGroteskText Std" panose="020B0504020202020204" pitchFamily="34" charset="0"/>
              </a:defRPr>
            </a:lvl1pPr>
          </a:lstStyle>
          <a:p>
            <a:pPr>
              <a:defRPr/>
            </a:pPr>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3177" tIns="46589" rIns="93177" bIns="46589" rtlCol="0" anchor="b"/>
          <a:lstStyle>
            <a:lvl1pPr algn="r" eaLnBrk="1" fontAlgn="auto" hangingPunct="1">
              <a:spcBef>
                <a:spcPts val="0"/>
              </a:spcBef>
              <a:spcAft>
                <a:spcPts val="0"/>
              </a:spcAft>
              <a:defRPr sz="1200">
                <a:latin typeface="NeueHaasGroteskText Std" panose="020B0504020202020204" pitchFamily="34" charset="0"/>
              </a:defRPr>
            </a:lvl1pPr>
          </a:lstStyle>
          <a:p>
            <a:pPr>
              <a:defRPr/>
            </a:pPr>
            <a:fld id="{7D5675B7-AB48-4A1F-BE1C-365E8644FED9}" type="slidenum">
              <a:rPr lang="en-US"/>
              <a:pPr>
                <a:defRPr/>
              </a:pPr>
              <a:t>‹#›</a:t>
            </a:fld>
            <a:endParaRPr lang="en-US" dirty="0"/>
          </a:p>
        </p:txBody>
      </p:sp>
    </p:spTree>
    <p:extLst>
      <p:ext uri="{BB962C8B-B14F-4D97-AF65-F5344CB8AC3E}">
        <p14:creationId xmlns:p14="http://schemas.microsoft.com/office/powerpoint/2010/main" val="6443611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3177" tIns="46589" rIns="93177" bIns="46589" rtlCol="0"/>
          <a:lstStyle>
            <a:lvl1pPr algn="l" eaLnBrk="1" fontAlgn="auto" hangingPunct="1">
              <a:spcBef>
                <a:spcPts val="0"/>
              </a:spcBef>
              <a:spcAft>
                <a:spcPts val="0"/>
              </a:spcAft>
              <a:defRPr sz="1200">
                <a:latin typeface="NeueHaasGroteskText Std" panose="020B0504020202020204" pitchFamily="34" charset="0"/>
              </a:defRPr>
            </a:lvl1pPr>
          </a:lstStyle>
          <a:p>
            <a:pPr>
              <a:defRPr/>
            </a:pPr>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3177" tIns="46589" rIns="93177" bIns="46589" rtlCol="0"/>
          <a:lstStyle>
            <a:lvl1pPr algn="r" eaLnBrk="1" fontAlgn="auto" hangingPunct="1">
              <a:spcBef>
                <a:spcPts val="0"/>
              </a:spcBef>
              <a:spcAft>
                <a:spcPts val="0"/>
              </a:spcAft>
              <a:defRPr sz="1200">
                <a:latin typeface="NeueHaasGroteskText Std" panose="020B0504020202020204" pitchFamily="34" charset="0"/>
              </a:defRPr>
            </a:lvl1pPr>
          </a:lstStyle>
          <a:p>
            <a:pPr>
              <a:defRPr/>
            </a:pPr>
            <a:fld id="{1F17D50C-503D-4B2D-AA4C-91A2D5D5928D}" type="datetimeFigureOut">
              <a:rPr lang="en-US"/>
              <a:pPr>
                <a:defRPr/>
              </a:pPr>
              <a:t>4/2/2018</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pPr lvl="0"/>
            <a:endParaRPr lang="en-US" noProof="0" dirty="0"/>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3177" tIns="46589" rIns="93177" bIns="46589" rtlCol="0"/>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6" name="Footer Placeholder 5"/>
          <p:cNvSpPr>
            <a:spLocks noGrp="1"/>
          </p:cNvSpPr>
          <p:nvPr>
            <p:ph type="ftr" sz="quarter" idx="4"/>
          </p:nvPr>
        </p:nvSpPr>
        <p:spPr>
          <a:xfrm>
            <a:off x="0" y="8829675"/>
            <a:ext cx="3038475" cy="466725"/>
          </a:xfrm>
          <a:prstGeom prst="rect">
            <a:avLst/>
          </a:prstGeom>
        </p:spPr>
        <p:txBody>
          <a:bodyPr vert="horz" lIns="93177" tIns="46589" rIns="93177" bIns="46589" rtlCol="0" anchor="b"/>
          <a:lstStyle>
            <a:lvl1pPr algn="l" eaLnBrk="1" fontAlgn="auto" hangingPunct="1">
              <a:spcBef>
                <a:spcPts val="0"/>
              </a:spcBef>
              <a:spcAft>
                <a:spcPts val="0"/>
              </a:spcAft>
              <a:defRPr sz="1200">
                <a:latin typeface="NeueHaasGroteskText Std" panose="020B0504020202020204" pitchFamily="34" charset="0"/>
              </a:defRPr>
            </a:lvl1pPr>
          </a:lstStyle>
          <a:p>
            <a:pPr>
              <a:defRPr/>
            </a:pPr>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3177" tIns="46589" rIns="93177" bIns="46589" rtlCol="0" anchor="b"/>
          <a:lstStyle>
            <a:lvl1pPr algn="r" eaLnBrk="1" fontAlgn="auto" hangingPunct="1">
              <a:spcBef>
                <a:spcPts val="0"/>
              </a:spcBef>
              <a:spcAft>
                <a:spcPts val="0"/>
              </a:spcAft>
              <a:defRPr sz="1200">
                <a:latin typeface="NeueHaasGroteskText Std" panose="020B0504020202020204" pitchFamily="34" charset="0"/>
              </a:defRPr>
            </a:lvl1pPr>
          </a:lstStyle>
          <a:p>
            <a:pPr>
              <a:defRPr/>
            </a:pPr>
            <a:fld id="{5E208F2D-AFF6-40A0-93CE-D159AD40ACBF}" type="slidenum">
              <a:rPr lang="en-US"/>
              <a:pPr>
                <a:defRPr/>
              </a:pPr>
              <a:t>‹#›</a:t>
            </a:fld>
            <a:endParaRPr lang="en-US" dirty="0"/>
          </a:p>
        </p:txBody>
      </p:sp>
    </p:spTree>
    <p:extLst>
      <p:ext uri="{BB962C8B-B14F-4D97-AF65-F5344CB8AC3E}">
        <p14:creationId xmlns:p14="http://schemas.microsoft.com/office/powerpoint/2010/main" val="17346764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NeueHaasGroteskText Std" panose="020B05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NeueHaasGroteskText Std" panose="020B05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NeueHaasGroteskText Std" panose="020B05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NeueHaasGroteskText Std" panose="020B05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NeueHaasGroteskText Std" panose="020B05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latin typeface="NeueHaasGroteskText Std"/>
            </a:endParaRPr>
          </a:p>
        </p:txBody>
      </p:sp>
      <p:sp>
        <p:nvSpPr>
          <p:cNvPr id="136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22C8114-41E8-42C0-865D-9C06E43913E5}" type="slidenum">
              <a:rPr lang="en-US" altLang="en-US" smtClean="0">
                <a:latin typeface="NeueHaasGroteskText Std"/>
              </a:rPr>
              <a:pPr fontAlgn="base">
                <a:spcBef>
                  <a:spcPct val="0"/>
                </a:spcBef>
                <a:spcAft>
                  <a:spcPct val="0"/>
                </a:spcAft>
              </a:pPr>
              <a:t>1</a:t>
            </a:fld>
            <a:endParaRPr lang="en-US" altLang="en-US" smtClean="0">
              <a:latin typeface="NeueHaasGroteskText Std"/>
            </a:endParaRPr>
          </a:p>
        </p:txBody>
      </p:sp>
    </p:spTree>
    <p:extLst>
      <p:ext uri="{BB962C8B-B14F-4D97-AF65-F5344CB8AC3E}">
        <p14:creationId xmlns:p14="http://schemas.microsoft.com/office/powerpoint/2010/main" val="24359959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solidFill>
                  <a:srgbClr val="191919"/>
                </a:solidFill>
                <a:latin typeface="&amp;quot"/>
              </a:rPr>
              <a:t>  </a:t>
            </a:r>
            <a:endParaRPr lang="en-US" altLang="en-US" sz="800" smtClean="0">
              <a:latin typeface="NeueHaasGroteskText Std"/>
            </a:endParaRPr>
          </a:p>
        </p:txBody>
      </p:sp>
      <p:sp>
        <p:nvSpPr>
          <p:cNvPr id="1382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69938" indent="-295275">
              <a:defRPr>
                <a:solidFill>
                  <a:schemeClr val="tx1"/>
                </a:solidFill>
                <a:latin typeface="Calibri" panose="020F0502020204030204" pitchFamily="34" charset="0"/>
              </a:defRPr>
            </a:lvl2pPr>
            <a:lvl3pPr marL="1184275" indent="-234950">
              <a:defRPr>
                <a:solidFill>
                  <a:schemeClr val="tx1"/>
                </a:solidFill>
                <a:latin typeface="Calibri" panose="020F0502020204030204" pitchFamily="34" charset="0"/>
              </a:defRPr>
            </a:lvl3pPr>
            <a:lvl4pPr marL="1660525" indent="-234950">
              <a:defRPr>
                <a:solidFill>
                  <a:schemeClr val="tx1"/>
                </a:solidFill>
                <a:latin typeface="Calibri" panose="020F0502020204030204" pitchFamily="34" charset="0"/>
              </a:defRPr>
            </a:lvl4pPr>
            <a:lvl5pPr marL="2135188" indent="-234950">
              <a:defRPr>
                <a:solidFill>
                  <a:schemeClr val="tx1"/>
                </a:solidFill>
                <a:latin typeface="Calibri" panose="020F0502020204030204" pitchFamily="34" charset="0"/>
              </a:defRPr>
            </a:lvl5pPr>
            <a:lvl6pPr marL="2592388" indent="-234950" eaLnBrk="0" fontAlgn="base" hangingPunct="0">
              <a:spcBef>
                <a:spcPct val="0"/>
              </a:spcBef>
              <a:spcAft>
                <a:spcPct val="0"/>
              </a:spcAft>
              <a:defRPr>
                <a:solidFill>
                  <a:schemeClr val="tx1"/>
                </a:solidFill>
                <a:latin typeface="Calibri" panose="020F0502020204030204" pitchFamily="34" charset="0"/>
              </a:defRPr>
            </a:lvl6pPr>
            <a:lvl7pPr marL="3049588" indent="-234950" eaLnBrk="0" fontAlgn="base" hangingPunct="0">
              <a:spcBef>
                <a:spcPct val="0"/>
              </a:spcBef>
              <a:spcAft>
                <a:spcPct val="0"/>
              </a:spcAft>
              <a:defRPr>
                <a:solidFill>
                  <a:schemeClr val="tx1"/>
                </a:solidFill>
                <a:latin typeface="Calibri" panose="020F0502020204030204" pitchFamily="34" charset="0"/>
              </a:defRPr>
            </a:lvl7pPr>
            <a:lvl8pPr marL="3506788" indent="-234950" eaLnBrk="0" fontAlgn="base" hangingPunct="0">
              <a:spcBef>
                <a:spcPct val="0"/>
              </a:spcBef>
              <a:spcAft>
                <a:spcPct val="0"/>
              </a:spcAft>
              <a:defRPr>
                <a:solidFill>
                  <a:schemeClr val="tx1"/>
                </a:solidFill>
                <a:latin typeface="Calibri" panose="020F0502020204030204" pitchFamily="34" charset="0"/>
              </a:defRPr>
            </a:lvl8pPr>
            <a:lvl9pPr marL="3963988" indent="-23495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7472D5FC-CA4E-4F9D-9A09-FC058D507CA4}" type="slidenum">
              <a:rPr lang="en-US" altLang="en-US" smtClean="0"/>
              <a:pPr fontAlgn="base">
                <a:spcBef>
                  <a:spcPct val="0"/>
                </a:spcBef>
                <a:spcAft>
                  <a:spcPct val="0"/>
                </a:spcAft>
              </a:pPr>
              <a:t>2</a:t>
            </a:fld>
            <a:endParaRPr lang="en-US" altLang="en-US" smtClean="0"/>
          </a:p>
        </p:txBody>
      </p:sp>
    </p:spTree>
    <p:extLst>
      <p:ext uri="{BB962C8B-B14F-4D97-AF65-F5344CB8AC3E}">
        <p14:creationId xmlns:p14="http://schemas.microsoft.com/office/powerpoint/2010/main" val="10865826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solidFill>
                  <a:srgbClr val="191919"/>
                </a:solidFill>
                <a:latin typeface="&amp;quot"/>
              </a:rPr>
              <a:t>  </a:t>
            </a:r>
            <a:endParaRPr lang="en-US" altLang="en-US" sz="800" smtClean="0">
              <a:latin typeface="NeueHaasGroteskText Std"/>
            </a:endParaRPr>
          </a:p>
        </p:txBody>
      </p:sp>
      <p:sp>
        <p:nvSpPr>
          <p:cNvPr id="1402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69938" indent="-295275">
              <a:defRPr>
                <a:solidFill>
                  <a:schemeClr val="tx1"/>
                </a:solidFill>
                <a:latin typeface="Calibri" panose="020F0502020204030204" pitchFamily="34" charset="0"/>
              </a:defRPr>
            </a:lvl2pPr>
            <a:lvl3pPr marL="1184275" indent="-234950">
              <a:defRPr>
                <a:solidFill>
                  <a:schemeClr val="tx1"/>
                </a:solidFill>
                <a:latin typeface="Calibri" panose="020F0502020204030204" pitchFamily="34" charset="0"/>
              </a:defRPr>
            </a:lvl3pPr>
            <a:lvl4pPr marL="1660525" indent="-234950">
              <a:defRPr>
                <a:solidFill>
                  <a:schemeClr val="tx1"/>
                </a:solidFill>
                <a:latin typeface="Calibri" panose="020F0502020204030204" pitchFamily="34" charset="0"/>
              </a:defRPr>
            </a:lvl4pPr>
            <a:lvl5pPr marL="2135188" indent="-234950">
              <a:defRPr>
                <a:solidFill>
                  <a:schemeClr val="tx1"/>
                </a:solidFill>
                <a:latin typeface="Calibri" panose="020F0502020204030204" pitchFamily="34" charset="0"/>
              </a:defRPr>
            </a:lvl5pPr>
            <a:lvl6pPr marL="2592388" indent="-234950" eaLnBrk="0" fontAlgn="base" hangingPunct="0">
              <a:spcBef>
                <a:spcPct val="0"/>
              </a:spcBef>
              <a:spcAft>
                <a:spcPct val="0"/>
              </a:spcAft>
              <a:defRPr>
                <a:solidFill>
                  <a:schemeClr val="tx1"/>
                </a:solidFill>
                <a:latin typeface="Calibri" panose="020F0502020204030204" pitchFamily="34" charset="0"/>
              </a:defRPr>
            </a:lvl6pPr>
            <a:lvl7pPr marL="3049588" indent="-234950" eaLnBrk="0" fontAlgn="base" hangingPunct="0">
              <a:spcBef>
                <a:spcPct val="0"/>
              </a:spcBef>
              <a:spcAft>
                <a:spcPct val="0"/>
              </a:spcAft>
              <a:defRPr>
                <a:solidFill>
                  <a:schemeClr val="tx1"/>
                </a:solidFill>
                <a:latin typeface="Calibri" panose="020F0502020204030204" pitchFamily="34" charset="0"/>
              </a:defRPr>
            </a:lvl7pPr>
            <a:lvl8pPr marL="3506788" indent="-234950" eaLnBrk="0" fontAlgn="base" hangingPunct="0">
              <a:spcBef>
                <a:spcPct val="0"/>
              </a:spcBef>
              <a:spcAft>
                <a:spcPct val="0"/>
              </a:spcAft>
              <a:defRPr>
                <a:solidFill>
                  <a:schemeClr val="tx1"/>
                </a:solidFill>
                <a:latin typeface="Calibri" panose="020F0502020204030204" pitchFamily="34" charset="0"/>
              </a:defRPr>
            </a:lvl8pPr>
            <a:lvl9pPr marL="3963988" indent="-23495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7CB506FF-B8D4-4142-865A-3B2BD1684264}" type="slidenum">
              <a:rPr lang="en-US" altLang="en-US" smtClean="0"/>
              <a:pPr fontAlgn="base">
                <a:spcBef>
                  <a:spcPct val="0"/>
                </a:spcBef>
                <a:spcAft>
                  <a:spcPct val="0"/>
                </a:spcAft>
              </a:pPr>
              <a:t>3</a:t>
            </a:fld>
            <a:endParaRPr lang="en-US" altLang="en-US" smtClean="0"/>
          </a:p>
        </p:txBody>
      </p:sp>
    </p:spTree>
    <p:extLst>
      <p:ext uri="{BB962C8B-B14F-4D97-AF65-F5344CB8AC3E}">
        <p14:creationId xmlns:p14="http://schemas.microsoft.com/office/powerpoint/2010/main" val="13643701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latin typeface="NeueHaasGroteskText Std"/>
            </a:endParaRPr>
          </a:p>
        </p:txBody>
      </p:sp>
      <p:sp>
        <p:nvSpPr>
          <p:cNvPr id="1423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C2908F9-74BC-498E-9355-A02F05F1110B}" type="slidenum">
              <a:rPr lang="en-US" altLang="en-US" smtClean="0">
                <a:latin typeface="NeueHaasGroteskText Std"/>
              </a:rPr>
              <a:pPr fontAlgn="base">
                <a:spcBef>
                  <a:spcPct val="0"/>
                </a:spcBef>
                <a:spcAft>
                  <a:spcPct val="0"/>
                </a:spcAft>
              </a:pPr>
              <a:t>4</a:t>
            </a:fld>
            <a:endParaRPr lang="en-US" altLang="en-US" smtClean="0">
              <a:latin typeface="NeueHaasGroteskText Std"/>
            </a:endParaRPr>
          </a:p>
        </p:txBody>
      </p:sp>
    </p:spTree>
    <p:extLst>
      <p:ext uri="{BB962C8B-B14F-4D97-AF65-F5344CB8AC3E}">
        <p14:creationId xmlns:p14="http://schemas.microsoft.com/office/powerpoint/2010/main" val="38745228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Logo Only)">
    <p:bg>
      <p:bgPr>
        <a:solidFill>
          <a:schemeClr val="tx1"/>
        </a:solidFill>
        <a:effectLst/>
      </p:bgPr>
    </p:bg>
    <p:spTree>
      <p:nvGrpSpPr>
        <p:cNvPr id="1" name=""/>
        <p:cNvGrpSpPr/>
        <p:nvPr/>
      </p:nvGrpSpPr>
      <p:grpSpPr>
        <a:xfrm>
          <a:off x="0" y="0"/>
          <a:ext cx="0" cy="0"/>
          <a:chOff x="0" y="0"/>
          <a:chExt cx="0" cy="0"/>
        </a:xfrm>
      </p:grpSpPr>
      <p:sp>
        <p:nvSpPr>
          <p:cNvPr id="4" name="Rectangle 3"/>
          <p:cNvSpPr/>
          <p:nvPr userDrawn="1"/>
        </p:nvSpPr>
        <p:spPr>
          <a:xfrm>
            <a:off x="0" y="5387975"/>
            <a:ext cx="12192000" cy="14700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5" name="MN.IT Services Logo"/>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546350" y="1843088"/>
            <a:ext cx="7099300"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0" y="4188564"/>
            <a:ext cx="12192000" cy="1199223"/>
          </a:xfrm>
          <a:solidFill>
            <a:schemeClr val="accent2"/>
          </a:solidFill>
        </p:spPr>
        <p:txBody>
          <a:bodyPr lIns="182880" tIns="91440" rIns="182880" bIns="91440" spcCol="0">
            <a:normAutofit/>
          </a:bodyPr>
          <a:lstStyle>
            <a:lvl1pPr algn="ctr">
              <a:lnSpc>
                <a:spcPct val="90000"/>
              </a:lnSpc>
              <a:defRPr sz="3600" baseline="0">
                <a:solidFill>
                  <a:schemeClr val="tx1"/>
                </a:solidFill>
              </a:defRPr>
            </a:lvl1pPr>
          </a:lstStyle>
          <a:p>
            <a:r>
              <a:rPr lang="en-US" smtClean="0"/>
              <a:t>Click to edit Master title style</a:t>
            </a:r>
            <a:endParaRPr lang="en-US" dirty="0"/>
          </a:p>
        </p:txBody>
      </p:sp>
      <p:sp>
        <p:nvSpPr>
          <p:cNvPr id="12" name="Text Placeholder 10"/>
          <p:cNvSpPr>
            <a:spLocks noGrp="1"/>
          </p:cNvSpPr>
          <p:nvPr>
            <p:ph type="body" sz="quarter" idx="14"/>
          </p:nvPr>
        </p:nvSpPr>
        <p:spPr>
          <a:xfrm>
            <a:off x="2802467" y="5644884"/>
            <a:ext cx="6587067" cy="903062"/>
          </a:xfrm>
        </p:spPr>
        <p:txBody>
          <a:bodyPr>
            <a:normAutofit/>
          </a:bodyPr>
          <a:lstStyle>
            <a:lvl1pPr marL="0" indent="0" algn="ctr">
              <a:spcBef>
                <a:spcPts val="0"/>
              </a:spcBef>
              <a:spcAft>
                <a:spcPts val="1000"/>
              </a:spcAft>
              <a:buNone/>
              <a:defRPr sz="1800" baseline="0"/>
            </a:lvl1pPr>
          </a:lstStyle>
          <a:p>
            <a:pPr lvl="0"/>
            <a:r>
              <a:rPr lang="en-US" smtClean="0"/>
              <a:t>Click to edit Master text styles</a:t>
            </a:r>
          </a:p>
          <a:p>
            <a:pPr lvl="1"/>
            <a:r>
              <a:rPr lang="en-US" smtClean="0"/>
              <a:t>Second level</a:t>
            </a:r>
          </a:p>
        </p:txBody>
      </p:sp>
      <p:sp>
        <p:nvSpPr>
          <p:cNvPr id="6" name="Date Placeholder 17"/>
          <p:cNvSpPr>
            <a:spLocks noGrp="1"/>
          </p:cNvSpPr>
          <p:nvPr>
            <p:ph type="dt" sz="half" idx="15"/>
          </p:nvPr>
        </p:nvSpPr>
        <p:spPr/>
        <p:txBody>
          <a:bodyPr/>
          <a:lstStyle>
            <a:lvl1pPr>
              <a:defRPr/>
            </a:lvl1pPr>
          </a:lstStyle>
          <a:p>
            <a:pPr>
              <a:defRPr/>
            </a:pPr>
            <a:fld id="{67460CE1-606B-414B-8E58-3F9459125A04}" type="datetime1">
              <a:rPr lang="en-US"/>
              <a:pPr>
                <a:defRPr/>
              </a:pPr>
              <a:t>4/2/2018</a:t>
            </a:fld>
            <a:endParaRPr lang="en-US" dirty="0"/>
          </a:p>
        </p:txBody>
      </p:sp>
      <p:sp>
        <p:nvSpPr>
          <p:cNvPr id="7" name="Footer Placeholder 4"/>
          <p:cNvSpPr>
            <a:spLocks noGrp="1"/>
          </p:cNvSpPr>
          <p:nvPr>
            <p:ph type="ftr" sz="quarter" idx="16"/>
          </p:nvPr>
        </p:nvSpPr>
        <p:spPr/>
        <p:txBody>
          <a:bodyPr/>
          <a:lstStyle>
            <a:lvl1pPr algn="ctr">
              <a:defRPr sz="1200">
                <a:solidFill>
                  <a:schemeClr val="tx2"/>
                </a:solidFill>
              </a:defRPr>
            </a:lvl1pPr>
          </a:lstStyle>
          <a:p>
            <a:pPr>
              <a:defRPr/>
            </a:pPr>
            <a:r>
              <a:rPr lang="en-US"/>
              <a:t>Optional Tagline Goes Here </a:t>
            </a:r>
            <a:r>
              <a:rPr lang="en-US">
                <a:solidFill>
                  <a:schemeClr val="accent1"/>
                </a:solidFill>
              </a:rPr>
              <a:t>|</a:t>
            </a:r>
            <a:r>
              <a:rPr lang="en-US"/>
              <a:t> mndot.gov/</a:t>
            </a:r>
          </a:p>
        </p:txBody>
      </p:sp>
      <p:sp>
        <p:nvSpPr>
          <p:cNvPr id="8" name="Slide Number Placeholder 18"/>
          <p:cNvSpPr>
            <a:spLocks noGrp="1"/>
          </p:cNvSpPr>
          <p:nvPr>
            <p:ph type="sldNum" sz="quarter" idx="17"/>
          </p:nvPr>
        </p:nvSpPr>
        <p:spPr/>
        <p:txBody>
          <a:bodyPr/>
          <a:lstStyle>
            <a:lvl1pPr>
              <a:defRPr/>
            </a:lvl1pPr>
          </a:lstStyle>
          <a:p>
            <a:pPr>
              <a:defRPr/>
            </a:pPr>
            <a:fld id="{FC5C676E-E192-4D4E-BF93-236CC65A1F36}" type="slidenum">
              <a:rPr lang="en-US"/>
              <a:pPr>
                <a:defRPr/>
              </a:pPr>
              <a:t>‹#›</a:t>
            </a:fld>
            <a:endParaRPr lang="en-US" dirty="0"/>
          </a:p>
        </p:txBody>
      </p:sp>
    </p:spTree>
    <p:extLst>
      <p:ext uri="{BB962C8B-B14F-4D97-AF65-F5344CB8AC3E}">
        <p14:creationId xmlns:p14="http://schemas.microsoft.com/office/powerpoint/2010/main" val="41790245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Logo Only)">
    <p:spTree>
      <p:nvGrpSpPr>
        <p:cNvPr id="1" name=""/>
        <p:cNvGrpSpPr/>
        <p:nvPr/>
      </p:nvGrpSpPr>
      <p:grpSpPr>
        <a:xfrm>
          <a:off x="0" y="0"/>
          <a:ext cx="0" cy="0"/>
          <a:chOff x="0" y="0"/>
          <a:chExt cx="0" cy="0"/>
        </a:xfrm>
      </p:grpSpPr>
      <p:sp>
        <p:nvSpPr>
          <p:cNvPr id="4" name="Rectangle 3"/>
          <p:cNvSpPr/>
          <p:nvPr userDrawn="1"/>
        </p:nvSpPr>
        <p:spPr>
          <a:xfrm>
            <a:off x="0" y="5387975"/>
            <a:ext cx="12192000" cy="1470025"/>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5" name="MN.IT Services Logo"/>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546350" y="1843088"/>
            <a:ext cx="7099300"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0" y="4188564"/>
            <a:ext cx="12192000" cy="1199223"/>
          </a:xfrm>
          <a:solidFill>
            <a:schemeClr val="accent1"/>
          </a:solidFill>
        </p:spPr>
        <p:txBody>
          <a:bodyPr lIns="182880" tIns="91440" rIns="182880" bIns="91440" spcCol="0">
            <a:normAutofit/>
          </a:bodyPr>
          <a:lstStyle>
            <a:lvl1pPr algn="ctr">
              <a:lnSpc>
                <a:spcPct val="90000"/>
              </a:lnSpc>
              <a:defRPr sz="3600" baseline="0">
                <a:solidFill>
                  <a:schemeClr val="bg1"/>
                </a:solidFill>
              </a:defRPr>
            </a:lvl1pPr>
          </a:lstStyle>
          <a:p>
            <a:r>
              <a:rPr lang="en-US" smtClean="0"/>
              <a:t>Click to edit Master title style</a:t>
            </a:r>
            <a:endParaRPr lang="en-US" dirty="0"/>
          </a:p>
        </p:txBody>
      </p:sp>
      <p:sp>
        <p:nvSpPr>
          <p:cNvPr id="12" name="Text Placeholder 10"/>
          <p:cNvSpPr>
            <a:spLocks noGrp="1"/>
          </p:cNvSpPr>
          <p:nvPr>
            <p:ph type="body" sz="quarter" idx="14"/>
          </p:nvPr>
        </p:nvSpPr>
        <p:spPr>
          <a:xfrm>
            <a:off x="2802467" y="5644884"/>
            <a:ext cx="6587067" cy="903062"/>
          </a:xfrm>
        </p:spPr>
        <p:txBody>
          <a:bodyPr>
            <a:normAutofit/>
          </a:bodyPr>
          <a:lstStyle>
            <a:lvl1pPr marL="0" indent="0" algn="ctr">
              <a:spcBef>
                <a:spcPts val="0"/>
              </a:spcBef>
              <a:spcAft>
                <a:spcPts val="1000"/>
              </a:spcAft>
              <a:buNone/>
              <a:defRPr sz="1800" baseline="0"/>
            </a:lvl1pPr>
          </a:lstStyle>
          <a:p>
            <a:pPr lvl="0"/>
            <a:r>
              <a:rPr lang="en-US" smtClean="0"/>
              <a:t>Click to edit Master text styles</a:t>
            </a:r>
          </a:p>
          <a:p>
            <a:pPr lvl="1"/>
            <a:r>
              <a:rPr lang="en-US" smtClean="0"/>
              <a:t>Second level</a:t>
            </a:r>
          </a:p>
        </p:txBody>
      </p:sp>
      <p:sp>
        <p:nvSpPr>
          <p:cNvPr id="6" name="Date Placeholder 17"/>
          <p:cNvSpPr>
            <a:spLocks noGrp="1"/>
          </p:cNvSpPr>
          <p:nvPr>
            <p:ph type="dt" sz="half" idx="15"/>
          </p:nvPr>
        </p:nvSpPr>
        <p:spPr/>
        <p:txBody>
          <a:bodyPr/>
          <a:lstStyle>
            <a:lvl1pPr>
              <a:defRPr/>
            </a:lvl1pPr>
          </a:lstStyle>
          <a:p>
            <a:pPr>
              <a:defRPr/>
            </a:pPr>
            <a:fld id="{79C9FD91-7260-4B35-A1C5-5FE2D6E7F83B}" type="datetime1">
              <a:rPr lang="en-US"/>
              <a:pPr>
                <a:defRPr/>
              </a:pPr>
              <a:t>4/2/2018</a:t>
            </a:fld>
            <a:endParaRPr lang="en-US" dirty="0"/>
          </a:p>
        </p:txBody>
      </p:sp>
      <p:sp>
        <p:nvSpPr>
          <p:cNvPr id="7" name="Footer Placeholder 4"/>
          <p:cNvSpPr>
            <a:spLocks noGrp="1"/>
          </p:cNvSpPr>
          <p:nvPr>
            <p:ph type="ftr" sz="quarter" idx="16"/>
          </p:nvPr>
        </p:nvSpPr>
        <p:spPr/>
        <p:txBody>
          <a:bodyPr/>
          <a:lstStyle>
            <a:lvl1pPr algn="ctr">
              <a:defRPr sz="1200">
                <a:solidFill>
                  <a:schemeClr val="tx2"/>
                </a:solidFill>
              </a:defRPr>
            </a:lvl1pPr>
          </a:lstStyle>
          <a:p>
            <a:pPr>
              <a:defRPr/>
            </a:pPr>
            <a:r>
              <a:rPr lang="en-US"/>
              <a:t>Optional Tagline Goes Here </a:t>
            </a:r>
            <a:r>
              <a:rPr lang="en-US">
                <a:solidFill>
                  <a:schemeClr val="accent1"/>
                </a:solidFill>
              </a:rPr>
              <a:t>|</a:t>
            </a:r>
            <a:r>
              <a:rPr lang="en-US"/>
              <a:t> mndot.gov/</a:t>
            </a:r>
          </a:p>
        </p:txBody>
      </p:sp>
      <p:sp>
        <p:nvSpPr>
          <p:cNvPr id="8" name="Slide Number Placeholder 18"/>
          <p:cNvSpPr>
            <a:spLocks noGrp="1"/>
          </p:cNvSpPr>
          <p:nvPr>
            <p:ph type="sldNum" sz="quarter" idx="17"/>
          </p:nvPr>
        </p:nvSpPr>
        <p:spPr/>
        <p:txBody>
          <a:bodyPr/>
          <a:lstStyle>
            <a:lvl1pPr>
              <a:defRPr/>
            </a:lvl1pPr>
          </a:lstStyle>
          <a:p>
            <a:pPr>
              <a:defRPr/>
            </a:pPr>
            <a:fld id="{C66770FD-8232-4116-8079-E84B3E62E23D}" type="slidenum">
              <a:rPr lang="en-US"/>
              <a:pPr>
                <a:defRPr/>
              </a:pPr>
              <a:t>‹#›</a:t>
            </a:fld>
            <a:endParaRPr lang="en-US" dirty="0"/>
          </a:p>
        </p:txBody>
      </p:sp>
    </p:spTree>
    <p:extLst>
      <p:ext uri="{BB962C8B-B14F-4D97-AF65-F5344CB8AC3E}">
        <p14:creationId xmlns:p14="http://schemas.microsoft.com/office/powerpoint/2010/main" val="41759886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hoto)">
    <p:spTree>
      <p:nvGrpSpPr>
        <p:cNvPr id="1" name=""/>
        <p:cNvGrpSpPr/>
        <p:nvPr/>
      </p:nvGrpSpPr>
      <p:grpSpPr>
        <a:xfrm>
          <a:off x="0" y="0"/>
          <a:ext cx="0" cy="0"/>
          <a:chOff x="0" y="0"/>
          <a:chExt cx="0" cy="0"/>
        </a:xfrm>
      </p:grpSpPr>
      <p:sp>
        <p:nvSpPr>
          <p:cNvPr id="5" name="Rectangle 4"/>
          <p:cNvSpPr/>
          <p:nvPr userDrawn="1"/>
        </p:nvSpPr>
        <p:spPr>
          <a:xfrm>
            <a:off x="0" y="4773613"/>
            <a:ext cx="12192000" cy="2084387"/>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7" name="MN.IT Services Logo"/>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38150" y="6000750"/>
            <a:ext cx="38592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0" y="3477837"/>
            <a:ext cx="12192000" cy="1295182"/>
          </a:xfrm>
          <a:solidFill>
            <a:schemeClr val="accent1"/>
          </a:solidFill>
        </p:spPr>
        <p:txBody>
          <a:bodyPr lIns="182880" tIns="91440" rIns="182880" bIns="91440">
            <a:normAutofit/>
          </a:bodyPr>
          <a:lstStyle>
            <a:lvl1pPr algn="ctr">
              <a:defRPr sz="3600">
                <a:solidFill>
                  <a:schemeClr val="bg1"/>
                </a:solidFill>
              </a:defRPr>
            </a:lvl1pPr>
          </a:lstStyle>
          <a:p>
            <a:r>
              <a:rPr lang="en-US" smtClean="0"/>
              <a:t>Click to edit Master title style</a:t>
            </a:r>
            <a:endParaRPr lang="en-US" dirty="0"/>
          </a:p>
        </p:txBody>
      </p:sp>
      <p:sp>
        <p:nvSpPr>
          <p:cNvPr id="12" name="Text Placeholder 10"/>
          <p:cNvSpPr>
            <a:spLocks noGrp="1"/>
          </p:cNvSpPr>
          <p:nvPr>
            <p:ph type="body" sz="quarter" idx="14"/>
          </p:nvPr>
        </p:nvSpPr>
        <p:spPr>
          <a:xfrm>
            <a:off x="2802467" y="5041204"/>
            <a:ext cx="6587067" cy="1097128"/>
          </a:xfrm>
        </p:spPr>
        <p:txBody>
          <a:bodyPr>
            <a:normAutofit/>
          </a:bodyPr>
          <a:lstStyle>
            <a:lvl1pPr marL="0" indent="0" algn="ctr">
              <a:spcBef>
                <a:spcPts val="0"/>
              </a:spcBef>
              <a:buNone/>
              <a:defRPr sz="1800" baseline="0"/>
            </a:lvl1pPr>
          </a:lstStyle>
          <a:p>
            <a:pPr lvl="0"/>
            <a:r>
              <a:rPr lang="en-US" smtClean="0"/>
              <a:t>Click to edit Master text styles</a:t>
            </a:r>
          </a:p>
          <a:p>
            <a:pPr lvl="1"/>
            <a:r>
              <a:rPr lang="en-US" smtClean="0"/>
              <a:t>Second level</a:t>
            </a:r>
          </a:p>
        </p:txBody>
      </p:sp>
      <p:sp>
        <p:nvSpPr>
          <p:cNvPr id="6" name="Picture Placeholder 5"/>
          <p:cNvSpPr>
            <a:spLocks noGrp="1"/>
          </p:cNvSpPr>
          <p:nvPr>
            <p:ph type="pic" sz="quarter" idx="17"/>
          </p:nvPr>
        </p:nvSpPr>
        <p:spPr>
          <a:xfrm>
            <a:off x="0" y="0"/>
            <a:ext cx="12192000" cy="3380732"/>
          </a:xfrm>
        </p:spPr>
        <p:txBody>
          <a:bodyPr rtlCol="0">
            <a:normAutofit/>
          </a:bodyPr>
          <a:lstStyle/>
          <a:p>
            <a:pPr lvl="0"/>
            <a:endParaRPr lang="en-US" noProof="0" dirty="0"/>
          </a:p>
        </p:txBody>
      </p:sp>
      <p:sp>
        <p:nvSpPr>
          <p:cNvPr id="8" name="Footer Placeholder 4"/>
          <p:cNvSpPr>
            <a:spLocks noGrp="1"/>
          </p:cNvSpPr>
          <p:nvPr>
            <p:ph type="ftr" sz="quarter" idx="18"/>
          </p:nvPr>
        </p:nvSpPr>
        <p:spPr>
          <a:xfrm>
            <a:off x="6253163" y="6138863"/>
            <a:ext cx="5588000" cy="365125"/>
          </a:xfrm>
        </p:spPr>
        <p:txBody>
          <a:bodyPr anchor="b"/>
          <a:lstStyle>
            <a:lvl1pPr algn="r">
              <a:defRPr sz="1200">
                <a:solidFill>
                  <a:schemeClr val="tx2"/>
                </a:solidFill>
              </a:defRPr>
            </a:lvl1pPr>
          </a:lstStyle>
          <a:p>
            <a:pPr>
              <a:defRPr/>
            </a:pPr>
            <a:r>
              <a:rPr lang="en-US"/>
              <a:t>Optional Tagline Goes Here </a:t>
            </a:r>
            <a:r>
              <a:rPr lang="en-US">
                <a:solidFill>
                  <a:schemeClr val="accent1"/>
                </a:solidFill>
              </a:rPr>
              <a:t>|</a:t>
            </a:r>
            <a:r>
              <a:rPr lang="en-US"/>
              <a:t> mndot.gov/</a:t>
            </a:r>
          </a:p>
        </p:txBody>
      </p:sp>
    </p:spTree>
    <p:extLst>
      <p:ext uri="{BB962C8B-B14F-4D97-AF65-F5344CB8AC3E}">
        <p14:creationId xmlns:p14="http://schemas.microsoft.com/office/powerpoint/2010/main" val="22937730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bg>
      <p:bgPr>
        <a:solidFill>
          <a:srgbClr val="E8E8E8"/>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tx1"/>
              </a:solidFill>
            </a:endParaRPr>
          </a:p>
        </p:txBody>
      </p:sp>
      <p:sp>
        <p:nvSpPr>
          <p:cNvPr id="5" name="Rectangle 4"/>
          <p:cNvSpPr/>
          <p:nvPr userDrawn="1"/>
        </p:nvSpPr>
        <p:spPr>
          <a:xfrm>
            <a:off x="0" y="1216025"/>
            <a:ext cx="12192000" cy="1190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Title 1"/>
          <p:cNvSpPr>
            <a:spLocks noGrp="1"/>
          </p:cNvSpPr>
          <p:nvPr>
            <p:ph type="title"/>
          </p:nvPr>
        </p:nvSpPr>
        <p:spPr>
          <a:xfrm>
            <a:off x="838200" y="152400"/>
            <a:ext cx="10515600" cy="914400"/>
          </a:xfrm>
        </p:spPr>
        <p:txBody>
          <a:bodyPr>
            <a:normAutofit/>
          </a:bodyPr>
          <a:lstStyle>
            <a:lvl1pPr algn="r">
              <a:defRPr sz="3600">
                <a:solidFill>
                  <a:schemeClr val="bg1"/>
                </a:solidFill>
              </a:defRPr>
            </a:lvl1pPr>
          </a:lstStyle>
          <a:p>
            <a:r>
              <a:rPr lang="en-US" smtClean="0"/>
              <a:t>Click to edit Master title style</a:t>
            </a:r>
            <a:endParaRPr lang="en-US" dirty="0"/>
          </a:p>
        </p:txBody>
      </p:sp>
      <p:sp>
        <p:nvSpPr>
          <p:cNvPr id="12" name="Table Placeholder 9"/>
          <p:cNvSpPr>
            <a:spLocks noGrp="1"/>
          </p:cNvSpPr>
          <p:nvPr>
            <p:ph type="tbl" sz="quarter" idx="13"/>
          </p:nvPr>
        </p:nvSpPr>
        <p:spPr>
          <a:xfrm>
            <a:off x="838200" y="1335088"/>
            <a:ext cx="10515600" cy="4841875"/>
          </a:xfrm>
        </p:spPr>
        <p:txBody>
          <a:bodyPr rtlCol="0">
            <a:normAutofit/>
          </a:bodyPr>
          <a:lstStyle/>
          <a:p>
            <a:pPr lvl="0"/>
            <a:endParaRPr lang="en-US" noProof="0" dirty="0"/>
          </a:p>
        </p:txBody>
      </p:sp>
      <p:sp>
        <p:nvSpPr>
          <p:cNvPr id="6" name="Date Placeholder 3"/>
          <p:cNvSpPr>
            <a:spLocks noGrp="1"/>
          </p:cNvSpPr>
          <p:nvPr>
            <p:ph type="dt" sz="half" idx="14"/>
          </p:nvPr>
        </p:nvSpPr>
        <p:spPr/>
        <p:txBody>
          <a:bodyPr/>
          <a:lstStyle>
            <a:lvl1pPr>
              <a:defRPr/>
            </a:lvl1pPr>
          </a:lstStyle>
          <a:p>
            <a:pPr>
              <a:defRPr/>
            </a:pPr>
            <a:fld id="{DEF4704F-6296-4B5D-A9B6-18B4DB5294CB}" type="datetime1">
              <a:rPr lang="en-US"/>
              <a:pPr>
                <a:defRPr/>
              </a:pPr>
              <a:t>4/2/2018</a:t>
            </a:fld>
            <a:endParaRPr lang="en-US" dirty="0"/>
          </a:p>
        </p:txBody>
      </p:sp>
      <p:sp>
        <p:nvSpPr>
          <p:cNvPr id="7" name="Footer Placeholder 4"/>
          <p:cNvSpPr>
            <a:spLocks noGrp="1"/>
          </p:cNvSpPr>
          <p:nvPr>
            <p:ph type="ftr" sz="quarter" idx="15"/>
          </p:nvPr>
        </p:nvSpPr>
        <p:spPr/>
        <p:txBody>
          <a:bodyPr/>
          <a:lstStyle>
            <a:lvl1pPr algn="ctr">
              <a:defRPr sz="1200">
                <a:solidFill>
                  <a:schemeClr val="tx2"/>
                </a:solidFill>
              </a:defRPr>
            </a:lvl1pPr>
          </a:lstStyle>
          <a:p>
            <a:pPr>
              <a:defRPr/>
            </a:pPr>
            <a:r>
              <a:rPr lang="en-US"/>
              <a:t>PE Workshop 2018</a:t>
            </a:r>
          </a:p>
        </p:txBody>
      </p:sp>
      <p:sp>
        <p:nvSpPr>
          <p:cNvPr id="8" name="Slide Number Placeholder 5"/>
          <p:cNvSpPr>
            <a:spLocks noGrp="1"/>
          </p:cNvSpPr>
          <p:nvPr>
            <p:ph type="sldNum" sz="quarter" idx="16"/>
          </p:nvPr>
        </p:nvSpPr>
        <p:spPr/>
        <p:txBody>
          <a:bodyPr/>
          <a:lstStyle>
            <a:lvl1pPr>
              <a:defRPr/>
            </a:lvl1pPr>
          </a:lstStyle>
          <a:p>
            <a:pPr>
              <a:defRPr/>
            </a:pPr>
            <a:fld id="{93E89B5C-3FEA-4EC4-BFDA-69468FEA9DD5}" type="slidenum">
              <a:rPr lang="en-US"/>
              <a:pPr>
                <a:defRPr/>
              </a:pPr>
              <a:t>‹#›</a:t>
            </a:fld>
            <a:endParaRPr lang="en-US" dirty="0"/>
          </a:p>
        </p:txBody>
      </p:sp>
    </p:spTree>
    <p:extLst>
      <p:ext uri="{BB962C8B-B14F-4D97-AF65-F5344CB8AC3E}">
        <p14:creationId xmlns:p14="http://schemas.microsoft.com/office/powerpoint/2010/main" val="1729173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Slide">
    <p:spTree>
      <p:nvGrpSpPr>
        <p:cNvPr id="1" name=""/>
        <p:cNvGrpSpPr/>
        <p:nvPr/>
      </p:nvGrpSpPr>
      <p:grpSpPr>
        <a:xfrm>
          <a:off x="0" y="0"/>
          <a:ext cx="0" cy="0"/>
          <a:chOff x="0" y="0"/>
          <a:chExt cx="0" cy="0"/>
        </a:xfrm>
      </p:grpSpPr>
      <p:pic>
        <p:nvPicPr>
          <p:cNvPr id="5" name="MN.IT Services Logo"/>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388225" y="704850"/>
            <a:ext cx="38592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userDrawn="1"/>
        </p:nvSpPr>
        <p:spPr>
          <a:xfrm>
            <a:off x="0" y="5387975"/>
            <a:ext cx="12192000" cy="1470025"/>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Title 1"/>
          <p:cNvSpPr>
            <a:spLocks noGrp="1"/>
          </p:cNvSpPr>
          <p:nvPr>
            <p:ph type="ctrTitle"/>
          </p:nvPr>
        </p:nvSpPr>
        <p:spPr>
          <a:xfrm>
            <a:off x="0" y="4188564"/>
            <a:ext cx="12192000" cy="1199223"/>
          </a:xfrm>
          <a:solidFill>
            <a:schemeClr val="accent1"/>
          </a:solidFill>
        </p:spPr>
        <p:txBody>
          <a:bodyPr>
            <a:normAutofit/>
          </a:bodyPr>
          <a:lstStyle>
            <a:lvl1pPr algn="ctr">
              <a:defRPr sz="3600">
                <a:solidFill>
                  <a:schemeClr val="bg1"/>
                </a:solidFill>
              </a:defRPr>
            </a:lvl1pPr>
          </a:lstStyle>
          <a:p>
            <a:r>
              <a:rPr lang="en-US" smtClean="0"/>
              <a:t>Click to edit Master title style</a:t>
            </a:r>
            <a:endParaRPr lang="en-US" dirty="0"/>
          </a:p>
        </p:txBody>
      </p:sp>
      <p:sp>
        <p:nvSpPr>
          <p:cNvPr id="12" name="Text Placeholder 10"/>
          <p:cNvSpPr>
            <a:spLocks noGrp="1"/>
          </p:cNvSpPr>
          <p:nvPr>
            <p:ph type="body" sz="quarter" idx="14"/>
          </p:nvPr>
        </p:nvSpPr>
        <p:spPr>
          <a:xfrm>
            <a:off x="2802467" y="5644884"/>
            <a:ext cx="6587067" cy="440970"/>
          </a:xfrm>
        </p:spPr>
        <p:txBody>
          <a:bodyPr>
            <a:normAutofit/>
          </a:bodyPr>
          <a:lstStyle>
            <a:lvl1pPr marL="0" indent="0" algn="ctr">
              <a:buNone/>
              <a:defRPr sz="1800" baseline="0"/>
            </a:lvl1pPr>
          </a:lstStyle>
          <a:p>
            <a:pPr lvl="0"/>
            <a:r>
              <a:rPr lang="en-US" smtClean="0"/>
              <a:t>Click to edit Master text styles</a:t>
            </a:r>
          </a:p>
        </p:txBody>
      </p:sp>
      <p:sp>
        <p:nvSpPr>
          <p:cNvPr id="11" name="Picture Placeholder 2"/>
          <p:cNvSpPr>
            <a:spLocks noGrp="1"/>
          </p:cNvSpPr>
          <p:nvPr>
            <p:ph type="pic" sz="quarter" idx="13"/>
          </p:nvPr>
        </p:nvSpPr>
        <p:spPr>
          <a:xfrm>
            <a:off x="0" y="1789113"/>
            <a:ext cx="12192000" cy="2298700"/>
          </a:xfrm>
        </p:spPr>
        <p:txBody>
          <a:bodyPr rtlCol="0">
            <a:normAutofit/>
          </a:bodyPr>
          <a:lstStyle/>
          <a:p>
            <a:pPr lvl="0"/>
            <a:r>
              <a:rPr lang="en-US" noProof="0" dirty="0" smtClean="0"/>
              <a:t>Click icon to add picture</a:t>
            </a:r>
            <a:endParaRPr lang="en-US" noProof="0" dirty="0"/>
          </a:p>
        </p:txBody>
      </p:sp>
      <p:sp>
        <p:nvSpPr>
          <p:cNvPr id="7" name="Date Placeholder 17"/>
          <p:cNvSpPr>
            <a:spLocks noGrp="1"/>
          </p:cNvSpPr>
          <p:nvPr>
            <p:ph type="dt" sz="half" idx="15"/>
          </p:nvPr>
        </p:nvSpPr>
        <p:spPr/>
        <p:txBody>
          <a:bodyPr/>
          <a:lstStyle>
            <a:lvl1pPr>
              <a:defRPr/>
            </a:lvl1pPr>
          </a:lstStyle>
          <a:p>
            <a:pPr>
              <a:defRPr/>
            </a:pPr>
            <a:fld id="{3DC6545D-720B-417E-A072-5163D5C973FF}" type="datetime1">
              <a:rPr lang="en-US"/>
              <a:pPr>
                <a:defRPr/>
              </a:pPr>
              <a:t>4/2/2018</a:t>
            </a:fld>
            <a:endParaRPr lang="en-US" dirty="0"/>
          </a:p>
        </p:txBody>
      </p:sp>
      <p:sp>
        <p:nvSpPr>
          <p:cNvPr id="8" name="Footer Placeholder 4"/>
          <p:cNvSpPr>
            <a:spLocks noGrp="1"/>
          </p:cNvSpPr>
          <p:nvPr>
            <p:ph type="ftr" sz="quarter" idx="16"/>
          </p:nvPr>
        </p:nvSpPr>
        <p:spPr/>
        <p:txBody>
          <a:bodyPr/>
          <a:lstStyle>
            <a:lvl1pPr algn="ctr">
              <a:defRPr sz="1200">
                <a:solidFill>
                  <a:schemeClr val="tx2"/>
                </a:solidFill>
              </a:defRPr>
            </a:lvl1pPr>
          </a:lstStyle>
          <a:p>
            <a:pPr>
              <a:defRPr/>
            </a:pPr>
            <a:r>
              <a:rPr lang="en-US"/>
              <a:t>PE Workshop 2018</a:t>
            </a:r>
          </a:p>
        </p:txBody>
      </p:sp>
      <p:sp>
        <p:nvSpPr>
          <p:cNvPr id="9" name="Slide Number Placeholder 18"/>
          <p:cNvSpPr>
            <a:spLocks noGrp="1"/>
          </p:cNvSpPr>
          <p:nvPr>
            <p:ph type="sldNum" sz="quarter" idx="17"/>
          </p:nvPr>
        </p:nvSpPr>
        <p:spPr/>
        <p:txBody>
          <a:bodyPr/>
          <a:lstStyle>
            <a:lvl1pPr>
              <a:defRPr/>
            </a:lvl1pPr>
          </a:lstStyle>
          <a:p>
            <a:pPr>
              <a:defRPr/>
            </a:pPr>
            <a:fld id="{770913F9-E394-4D13-917F-F85BF191692B}" type="slidenum">
              <a:rPr lang="en-US"/>
              <a:pPr>
                <a:defRPr/>
              </a:pPr>
              <a:t>‹#›</a:t>
            </a:fld>
            <a:endParaRPr lang="en-US" dirty="0"/>
          </a:p>
        </p:txBody>
      </p:sp>
    </p:spTree>
    <p:extLst>
      <p:ext uri="{BB962C8B-B14F-4D97-AF65-F5344CB8AC3E}">
        <p14:creationId xmlns:p14="http://schemas.microsoft.com/office/powerpoint/2010/main" val="1069573214"/>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White)">
    <p:spTree>
      <p:nvGrpSpPr>
        <p:cNvPr id="1" name=""/>
        <p:cNvGrpSpPr/>
        <p:nvPr/>
      </p:nvGrpSpPr>
      <p:grpSpPr>
        <a:xfrm>
          <a:off x="0" y="0"/>
          <a:ext cx="0" cy="0"/>
          <a:chOff x="0" y="0"/>
          <a:chExt cx="0" cy="0"/>
        </a:xfrm>
      </p:grpSpPr>
      <p:sp>
        <p:nvSpPr>
          <p:cNvPr id="4" name="Rectangle 3"/>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 name="Rectangle 4"/>
          <p:cNvSpPr/>
          <p:nvPr userDrawn="1"/>
        </p:nvSpPr>
        <p:spPr>
          <a:xfrm>
            <a:off x="0" y="1216025"/>
            <a:ext cx="12192000" cy="1190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Title 1"/>
          <p:cNvSpPr>
            <a:spLocks noGrp="1"/>
          </p:cNvSpPr>
          <p:nvPr>
            <p:ph type="title"/>
          </p:nvPr>
        </p:nvSpPr>
        <p:spPr>
          <a:xfrm>
            <a:off x="838200" y="152400"/>
            <a:ext cx="10515600" cy="914400"/>
          </a:xfrm>
        </p:spPr>
        <p:txBody>
          <a:bodyPr>
            <a:normAutofit/>
          </a:bodyPr>
          <a:lstStyle>
            <a:lvl1pPr algn="r">
              <a:defRPr sz="3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Date Placeholder 3"/>
          <p:cNvSpPr>
            <a:spLocks noGrp="1"/>
          </p:cNvSpPr>
          <p:nvPr>
            <p:ph type="dt" sz="half" idx="10"/>
          </p:nvPr>
        </p:nvSpPr>
        <p:spPr/>
        <p:txBody>
          <a:bodyPr/>
          <a:lstStyle>
            <a:lvl1pPr>
              <a:defRPr/>
            </a:lvl1pPr>
          </a:lstStyle>
          <a:p>
            <a:pPr>
              <a:defRPr/>
            </a:pPr>
            <a:fld id="{8F82F50F-1D3C-4DC3-8419-635403A5C6EA}" type="datetime1">
              <a:rPr lang="en-US"/>
              <a:pPr>
                <a:defRPr/>
              </a:pPr>
              <a:t>4/2/2018</a:t>
            </a:fld>
            <a:endParaRPr lang="en-US" dirty="0"/>
          </a:p>
        </p:txBody>
      </p:sp>
      <p:sp>
        <p:nvSpPr>
          <p:cNvPr id="7" name="Footer Placeholder 4"/>
          <p:cNvSpPr>
            <a:spLocks noGrp="1"/>
          </p:cNvSpPr>
          <p:nvPr>
            <p:ph type="ftr" sz="quarter" idx="11"/>
          </p:nvPr>
        </p:nvSpPr>
        <p:spPr/>
        <p:txBody>
          <a:bodyPr/>
          <a:lstStyle>
            <a:lvl1pPr algn="ctr">
              <a:defRPr sz="1200">
                <a:solidFill>
                  <a:schemeClr val="tx2"/>
                </a:solidFill>
              </a:defRPr>
            </a:lvl1pPr>
          </a:lstStyle>
          <a:p>
            <a:pPr>
              <a:defRPr/>
            </a:pPr>
            <a:r>
              <a:rPr lang="en-US"/>
              <a:t>PE Workshop 2018</a:t>
            </a:r>
          </a:p>
        </p:txBody>
      </p:sp>
      <p:sp>
        <p:nvSpPr>
          <p:cNvPr id="8" name="Slide Number Placeholder 5"/>
          <p:cNvSpPr>
            <a:spLocks noGrp="1"/>
          </p:cNvSpPr>
          <p:nvPr>
            <p:ph type="sldNum" sz="quarter" idx="12"/>
          </p:nvPr>
        </p:nvSpPr>
        <p:spPr/>
        <p:txBody>
          <a:bodyPr/>
          <a:lstStyle>
            <a:lvl1pPr>
              <a:defRPr/>
            </a:lvl1pPr>
          </a:lstStyle>
          <a:p>
            <a:pPr>
              <a:defRPr/>
            </a:pPr>
            <a:fld id="{F47284B2-FDF2-4734-B5A8-233FC7269ED0}" type="slidenum">
              <a:rPr lang="en-US"/>
              <a:pPr>
                <a:defRPr/>
              </a:pPr>
              <a:t>‹#›</a:t>
            </a:fld>
            <a:endParaRPr lang="en-US" dirty="0"/>
          </a:p>
        </p:txBody>
      </p:sp>
    </p:spTree>
    <p:extLst>
      <p:ext uri="{BB962C8B-B14F-4D97-AF65-F5344CB8AC3E}">
        <p14:creationId xmlns:p14="http://schemas.microsoft.com/office/powerpoint/2010/main" val="42112772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Split White BG)">
    <p:spTree>
      <p:nvGrpSpPr>
        <p:cNvPr id="1" name=""/>
        <p:cNvGrpSpPr/>
        <p:nvPr/>
      </p:nvGrpSpPr>
      <p:grpSpPr>
        <a:xfrm>
          <a:off x="0" y="0"/>
          <a:ext cx="0" cy="0"/>
          <a:chOff x="0" y="0"/>
          <a:chExt cx="0" cy="0"/>
        </a:xfrm>
      </p:grpSpPr>
      <p:sp>
        <p:nvSpPr>
          <p:cNvPr id="5" name="Rectangle 4"/>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p:cNvSpPr/>
          <p:nvPr userDrawn="1"/>
        </p:nvSpPr>
        <p:spPr>
          <a:xfrm>
            <a:off x="0" y="1216025"/>
            <a:ext cx="12192000" cy="1190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accent2"/>
              </a:solidFill>
            </a:endParaRPr>
          </a:p>
        </p:txBody>
      </p:sp>
      <p:sp>
        <p:nvSpPr>
          <p:cNvPr id="12" name="Title 1"/>
          <p:cNvSpPr>
            <a:spLocks noGrp="1"/>
          </p:cNvSpPr>
          <p:nvPr>
            <p:ph type="title"/>
          </p:nvPr>
        </p:nvSpPr>
        <p:spPr>
          <a:xfrm>
            <a:off x="838200" y="152400"/>
            <a:ext cx="10515600" cy="914400"/>
          </a:xfrm>
        </p:spPr>
        <p:txBody>
          <a:bodyPr>
            <a:normAutofit/>
          </a:bodyPr>
          <a:lstStyle>
            <a:lvl1pPr algn="r">
              <a:defRPr sz="3600">
                <a:solidFill>
                  <a:schemeClr val="bg1"/>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838200" y="1594624"/>
            <a:ext cx="5181600" cy="4582339"/>
          </a:xfrm>
          <a:solidFill>
            <a:schemeClr val="bg1"/>
          </a:solidFill>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6172200" y="1594624"/>
            <a:ext cx="5181600" cy="4582339"/>
          </a:xfrm>
          <a:solidFill>
            <a:schemeClr val="bg1"/>
          </a:solidFill>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4"/>
          <p:cNvSpPr>
            <a:spLocks noGrp="1"/>
          </p:cNvSpPr>
          <p:nvPr>
            <p:ph type="dt" sz="half" idx="10"/>
          </p:nvPr>
        </p:nvSpPr>
        <p:spPr/>
        <p:txBody>
          <a:bodyPr/>
          <a:lstStyle>
            <a:lvl1pPr>
              <a:defRPr/>
            </a:lvl1pPr>
          </a:lstStyle>
          <a:p>
            <a:pPr>
              <a:defRPr/>
            </a:pPr>
            <a:fld id="{BBB4BB62-C59F-46BA-9326-C12C511EAA40}" type="datetime1">
              <a:rPr lang="en-US"/>
              <a:pPr>
                <a:defRPr/>
              </a:pPr>
              <a:t>4/2/2018</a:t>
            </a:fld>
            <a:endParaRPr lang="en-US" dirty="0"/>
          </a:p>
        </p:txBody>
      </p:sp>
      <p:sp>
        <p:nvSpPr>
          <p:cNvPr id="8" name="Footer Placeholder 4"/>
          <p:cNvSpPr>
            <a:spLocks noGrp="1"/>
          </p:cNvSpPr>
          <p:nvPr>
            <p:ph type="ftr" sz="quarter" idx="11"/>
          </p:nvPr>
        </p:nvSpPr>
        <p:spPr/>
        <p:txBody>
          <a:bodyPr/>
          <a:lstStyle>
            <a:lvl1pPr algn="ctr">
              <a:defRPr sz="1200">
                <a:solidFill>
                  <a:schemeClr val="tx2"/>
                </a:solidFill>
              </a:defRPr>
            </a:lvl1pPr>
          </a:lstStyle>
          <a:p>
            <a:pPr>
              <a:defRPr/>
            </a:pPr>
            <a:r>
              <a:rPr lang="en-US"/>
              <a:t>PE Workshop 2018</a:t>
            </a:r>
          </a:p>
        </p:txBody>
      </p:sp>
      <p:sp>
        <p:nvSpPr>
          <p:cNvPr id="9" name="Slide Number Placeholder 6"/>
          <p:cNvSpPr>
            <a:spLocks noGrp="1"/>
          </p:cNvSpPr>
          <p:nvPr>
            <p:ph type="sldNum" sz="quarter" idx="12"/>
          </p:nvPr>
        </p:nvSpPr>
        <p:spPr/>
        <p:txBody>
          <a:bodyPr/>
          <a:lstStyle>
            <a:lvl1pPr>
              <a:defRPr/>
            </a:lvl1pPr>
          </a:lstStyle>
          <a:p>
            <a:pPr>
              <a:defRPr/>
            </a:pPr>
            <a:fld id="{C61FF8D7-48AE-4273-9E88-18CB61151718}" type="slidenum">
              <a:rPr lang="en-US"/>
              <a:pPr>
                <a:defRPr/>
              </a:pPr>
              <a:t>‹#›</a:t>
            </a:fld>
            <a:endParaRPr lang="en-US" dirty="0"/>
          </a:p>
        </p:txBody>
      </p:sp>
    </p:spTree>
    <p:extLst>
      <p:ext uri="{BB962C8B-B14F-4D97-AF65-F5344CB8AC3E}">
        <p14:creationId xmlns:p14="http://schemas.microsoft.com/office/powerpoint/2010/main" val="4062419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Title and Content (Boxed)">
    <p:bg>
      <p:bgPr>
        <a:solidFill>
          <a:srgbClr val="E8E8E8"/>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 name="Rectangle 4"/>
          <p:cNvSpPr/>
          <p:nvPr userDrawn="1"/>
        </p:nvSpPr>
        <p:spPr>
          <a:xfrm>
            <a:off x="0" y="1216025"/>
            <a:ext cx="12192000" cy="1190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Title 1"/>
          <p:cNvSpPr>
            <a:spLocks noGrp="1"/>
          </p:cNvSpPr>
          <p:nvPr>
            <p:ph type="title"/>
          </p:nvPr>
        </p:nvSpPr>
        <p:spPr>
          <a:xfrm>
            <a:off x="838200" y="152400"/>
            <a:ext cx="10515600" cy="914400"/>
          </a:xfrm>
        </p:spPr>
        <p:txBody>
          <a:bodyPr>
            <a:normAutofit/>
          </a:bodyPr>
          <a:lstStyle>
            <a:lvl1pPr algn="r">
              <a:defRPr sz="3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838200" y="1335281"/>
            <a:ext cx="10515600" cy="4841682"/>
          </a:xfrm>
          <a:solidFill>
            <a:schemeClr val="bg1"/>
          </a:solidFill>
        </p:spPr>
        <p:txBody>
          <a:bodyPr lIns="228600" tIns="548640" rIns="274320"/>
          <a:lstStyle>
            <a:lvl1pPr marL="342900" indent="-342900">
              <a:lnSpc>
                <a:spcPct val="100000"/>
              </a:lnSpc>
              <a:spcAft>
                <a:spcPts val="1000"/>
              </a:spcAft>
              <a:buClr>
                <a:schemeClr val="accent1"/>
              </a:buClr>
              <a:buFont typeface="Arial" panose="020B0604020202020204" pitchFamily="34" charset="0"/>
              <a:buChar char="•"/>
              <a:defRPr sz="2500"/>
            </a:lvl1pPr>
            <a:lvl2pPr marL="800100" indent="-342900">
              <a:lnSpc>
                <a:spcPct val="100000"/>
              </a:lnSpc>
              <a:spcAft>
                <a:spcPts val="1000"/>
              </a:spcAft>
              <a:buClr>
                <a:schemeClr val="accent1"/>
              </a:buClr>
              <a:buFont typeface="Arial" panose="020B0604020202020204" pitchFamily="34" charset="0"/>
              <a:buChar char="•"/>
              <a:defRPr sz="2100"/>
            </a:lvl2pPr>
            <a:lvl3pPr marL="1200150" indent="-285750">
              <a:lnSpc>
                <a:spcPct val="100000"/>
              </a:lnSpc>
              <a:spcAft>
                <a:spcPts val="1000"/>
              </a:spcAft>
              <a:buClr>
                <a:schemeClr val="accent1"/>
              </a:buClr>
              <a:buFont typeface="Arial" panose="020B0604020202020204" pitchFamily="34" charset="0"/>
              <a:buChar char="•"/>
              <a:defRPr sz="1700"/>
            </a:lvl3pPr>
            <a:lvl4pPr marL="1657350" indent="-285750">
              <a:lnSpc>
                <a:spcPct val="100000"/>
              </a:lnSpc>
              <a:spcAft>
                <a:spcPts val="1000"/>
              </a:spcAft>
              <a:buClr>
                <a:schemeClr val="accent1"/>
              </a:buClr>
              <a:buFont typeface="Arial" panose="020B0604020202020204" pitchFamily="34" charset="0"/>
              <a:buChar char="•"/>
              <a:defRPr sz="1700"/>
            </a:lvl4pPr>
            <a:lvl5pPr marL="2114550" indent="-285750">
              <a:lnSpc>
                <a:spcPct val="100000"/>
              </a:lnSpc>
              <a:spcAft>
                <a:spcPts val="1000"/>
              </a:spcAft>
              <a:buClr>
                <a:schemeClr val="accent1"/>
              </a:buClr>
              <a:buFont typeface="Arial" panose="020B0604020202020204" pitchFamily="34" charset="0"/>
              <a:buChar char="•"/>
              <a:defRPr sz="17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Date Placeholder 3"/>
          <p:cNvSpPr>
            <a:spLocks noGrp="1"/>
          </p:cNvSpPr>
          <p:nvPr>
            <p:ph type="dt" sz="half" idx="10"/>
          </p:nvPr>
        </p:nvSpPr>
        <p:spPr/>
        <p:txBody>
          <a:bodyPr/>
          <a:lstStyle>
            <a:lvl1pPr>
              <a:defRPr/>
            </a:lvl1pPr>
          </a:lstStyle>
          <a:p>
            <a:pPr>
              <a:defRPr/>
            </a:pPr>
            <a:fld id="{7276AD25-83CA-4614-8E5E-11FB8E98EBD6}" type="datetime1">
              <a:rPr lang="en-US"/>
              <a:pPr>
                <a:defRPr/>
              </a:pPr>
              <a:t>4/2/2018</a:t>
            </a:fld>
            <a:endParaRPr lang="en-US" dirty="0"/>
          </a:p>
        </p:txBody>
      </p:sp>
      <p:sp>
        <p:nvSpPr>
          <p:cNvPr id="7" name="Footer Placeholder 4"/>
          <p:cNvSpPr>
            <a:spLocks noGrp="1"/>
          </p:cNvSpPr>
          <p:nvPr>
            <p:ph type="ftr" sz="quarter" idx="11"/>
          </p:nvPr>
        </p:nvSpPr>
        <p:spPr/>
        <p:txBody>
          <a:bodyPr/>
          <a:lstStyle>
            <a:lvl1pPr algn="ctr">
              <a:defRPr sz="1200">
                <a:solidFill>
                  <a:schemeClr val="tx2"/>
                </a:solidFill>
              </a:defRPr>
            </a:lvl1pPr>
          </a:lstStyle>
          <a:p>
            <a:pPr>
              <a:defRPr/>
            </a:pPr>
            <a:r>
              <a:rPr lang="en-US"/>
              <a:t>Optional Tagline Goes Here </a:t>
            </a:r>
            <a:r>
              <a:rPr lang="en-US">
                <a:solidFill>
                  <a:schemeClr val="accent1"/>
                </a:solidFill>
              </a:rPr>
              <a:t>|</a:t>
            </a:r>
            <a:r>
              <a:rPr lang="en-US"/>
              <a:t>  mndot.gov/ </a:t>
            </a:r>
          </a:p>
        </p:txBody>
      </p:sp>
      <p:sp>
        <p:nvSpPr>
          <p:cNvPr id="8" name="Slide Number Placeholder 5"/>
          <p:cNvSpPr>
            <a:spLocks noGrp="1"/>
          </p:cNvSpPr>
          <p:nvPr>
            <p:ph type="sldNum" sz="quarter" idx="12"/>
          </p:nvPr>
        </p:nvSpPr>
        <p:spPr/>
        <p:txBody>
          <a:bodyPr/>
          <a:lstStyle>
            <a:lvl1pPr>
              <a:defRPr/>
            </a:lvl1pPr>
          </a:lstStyle>
          <a:p>
            <a:pPr>
              <a:defRPr/>
            </a:pPr>
            <a:fld id="{C6484201-B3F2-4264-9D25-B25132A3CF68}" type="slidenum">
              <a:rPr lang="en-US"/>
              <a:pPr>
                <a:defRPr/>
              </a:pPr>
              <a:t>‹#›</a:t>
            </a:fld>
            <a:endParaRPr lang="en-US" dirty="0"/>
          </a:p>
        </p:txBody>
      </p:sp>
    </p:spTree>
    <p:extLst>
      <p:ext uri="{BB962C8B-B14F-4D97-AF65-F5344CB8AC3E}">
        <p14:creationId xmlns:p14="http://schemas.microsoft.com/office/powerpoint/2010/main" val="11714416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Split Boxed)">
    <p:bg>
      <p:bgPr>
        <a:solidFill>
          <a:srgbClr val="E8E8E8"/>
        </a:solidFill>
        <a:effectLst/>
      </p:bgPr>
    </p:bg>
    <p:spTree>
      <p:nvGrpSpPr>
        <p:cNvPr id="1" name=""/>
        <p:cNvGrpSpPr/>
        <p:nvPr/>
      </p:nvGrpSpPr>
      <p:grpSpPr>
        <a:xfrm>
          <a:off x="0" y="0"/>
          <a:ext cx="0" cy="0"/>
          <a:chOff x="0" y="0"/>
          <a:chExt cx="0" cy="0"/>
        </a:xfrm>
      </p:grpSpPr>
      <p:sp>
        <p:nvSpPr>
          <p:cNvPr id="5" name="Rectangle 4"/>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0" name="Title 1"/>
          <p:cNvSpPr>
            <a:spLocks noGrp="1"/>
          </p:cNvSpPr>
          <p:nvPr>
            <p:ph type="title"/>
          </p:nvPr>
        </p:nvSpPr>
        <p:spPr>
          <a:xfrm>
            <a:off x="838200" y="152400"/>
            <a:ext cx="10515600" cy="914400"/>
          </a:xfrm>
        </p:spPr>
        <p:txBody>
          <a:bodyPr>
            <a:normAutofit/>
          </a:bodyPr>
          <a:lstStyle>
            <a:lvl1pPr algn="r">
              <a:defRPr sz="3600">
                <a:solidFill>
                  <a:schemeClr val="bg1"/>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838200" y="1594624"/>
            <a:ext cx="5181600" cy="4582339"/>
          </a:xfrm>
          <a:solidFill>
            <a:schemeClr val="bg1"/>
          </a:solidFill>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6172200" y="1594624"/>
            <a:ext cx="5181600" cy="4582339"/>
          </a:xfrm>
          <a:solidFill>
            <a:schemeClr val="bg1"/>
          </a:solidFill>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Date Placeholder 4"/>
          <p:cNvSpPr>
            <a:spLocks noGrp="1"/>
          </p:cNvSpPr>
          <p:nvPr>
            <p:ph type="dt" sz="half" idx="10"/>
          </p:nvPr>
        </p:nvSpPr>
        <p:spPr/>
        <p:txBody>
          <a:bodyPr/>
          <a:lstStyle>
            <a:lvl1pPr>
              <a:defRPr/>
            </a:lvl1pPr>
          </a:lstStyle>
          <a:p>
            <a:pPr>
              <a:defRPr/>
            </a:pPr>
            <a:fld id="{20E8D9CC-DA6D-429F-A089-69105A3BE4D3}" type="datetime1">
              <a:rPr lang="en-US"/>
              <a:pPr>
                <a:defRPr/>
              </a:pPr>
              <a:t>4/2/2018</a:t>
            </a:fld>
            <a:endParaRPr lang="en-US" dirty="0"/>
          </a:p>
        </p:txBody>
      </p:sp>
      <p:sp>
        <p:nvSpPr>
          <p:cNvPr id="7" name="Footer Placeholder 4"/>
          <p:cNvSpPr>
            <a:spLocks noGrp="1"/>
          </p:cNvSpPr>
          <p:nvPr>
            <p:ph type="ftr" sz="quarter" idx="11"/>
          </p:nvPr>
        </p:nvSpPr>
        <p:spPr/>
        <p:txBody>
          <a:bodyPr/>
          <a:lstStyle>
            <a:lvl1pPr algn="ctr">
              <a:defRPr sz="1200">
                <a:solidFill>
                  <a:schemeClr val="tx2"/>
                </a:solidFill>
              </a:defRPr>
            </a:lvl1pPr>
          </a:lstStyle>
          <a:p>
            <a:pPr>
              <a:defRPr/>
            </a:pPr>
            <a:r>
              <a:rPr lang="en-US"/>
              <a:t>PE Workshop 2018</a:t>
            </a:r>
          </a:p>
        </p:txBody>
      </p:sp>
      <p:sp>
        <p:nvSpPr>
          <p:cNvPr id="8" name="Slide Number Placeholder 6"/>
          <p:cNvSpPr>
            <a:spLocks noGrp="1"/>
          </p:cNvSpPr>
          <p:nvPr>
            <p:ph type="sldNum" sz="quarter" idx="12"/>
          </p:nvPr>
        </p:nvSpPr>
        <p:spPr/>
        <p:txBody>
          <a:bodyPr/>
          <a:lstStyle>
            <a:lvl1pPr>
              <a:defRPr/>
            </a:lvl1pPr>
          </a:lstStyle>
          <a:p>
            <a:pPr>
              <a:defRPr/>
            </a:pPr>
            <a:fld id="{F667D570-DAB4-468E-A97D-11BE219CFDD2}" type="slidenum">
              <a:rPr lang="en-US"/>
              <a:pPr>
                <a:defRPr/>
              </a:pPr>
              <a:t>‹#›</a:t>
            </a:fld>
            <a:endParaRPr lang="en-US" dirty="0"/>
          </a:p>
        </p:txBody>
      </p:sp>
    </p:spTree>
    <p:extLst>
      <p:ext uri="{BB962C8B-B14F-4D97-AF65-F5344CB8AC3E}">
        <p14:creationId xmlns:p14="http://schemas.microsoft.com/office/powerpoint/2010/main" val="38501235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ck Overlay, Gray Title">
    <p:spTree>
      <p:nvGrpSpPr>
        <p:cNvPr id="1" name=""/>
        <p:cNvGrpSpPr/>
        <p:nvPr/>
      </p:nvGrpSpPr>
      <p:grpSpPr>
        <a:xfrm>
          <a:off x="0" y="0"/>
          <a:ext cx="0" cy="0"/>
          <a:chOff x="0" y="0"/>
          <a:chExt cx="0" cy="0"/>
        </a:xfrm>
      </p:grpSpPr>
      <p:sp>
        <p:nvSpPr>
          <p:cNvPr id="5" name="Rectangle 4"/>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Title 1"/>
          <p:cNvSpPr>
            <a:spLocks noGrp="1"/>
          </p:cNvSpPr>
          <p:nvPr>
            <p:ph type="title"/>
          </p:nvPr>
        </p:nvSpPr>
        <p:spPr>
          <a:xfrm>
            <a:off x="838200" y="152400"/>
            <a:ext cx="10515600" cy="914400"/>
          </a:xfrm>
        </p:spPr>
        <p:txBody>
          <a:bodyPr>
            <a:normAutofit/>
          </a:bodyPr>
          <a:lstStyle>
            <a:lvl1pPr algn="r">
              <a:defRPr sz="3600">
                <a:solidFill>
                  <a:schemeClr val="bg1"/>
                </a:solidFill>
              </a:defRPr>
            </a:lvl1pPr>
          </a:lstStyle>
          <a:p>
            <a:r>
              <a:rPr lang="en-US" smtClean="0"/>
              <a:t>Click to edit Master title style</a:t>
            </a:r>
            <a:endParaRPr lang="en-US" dirty="0"/>
          </a:p>
        </p:txBody>
      </p:sp>
      <p:sp>
        <p:nvSpPr>
          <p:cNvPr id="9" name="Picture Placeholder 12"/>
          <p:cNvSpPr>
            <a:spLocks noGrp="1"/>
          </p:cNvSpPr>
          <p:nvPr>
            <p:ph type="pic" sz="quarter" idx="13"/>
          </p:nvPr>
        </p:nvSpPr>
        <p:spPr>
          <a:xfrm>
            <a:off x="0" y="1219198"/>
            <a:ext cx="12192000" cy="5638802"/>
          </a:xfrm>
        </p:spPr>
        <p:txBody>
          <a:bodyPr rtlCol="0">
            <a:normAutofit/>
          </a:bodyPr>
          <a:lstStyle/>
          <a:p>
            <a:pPr lvl="0"/>
            <a:r>
              <a:rPr lang="en-US" noProof="0" dirty="0" smtClean="0"/>
              <a:t>Click icon to add picture</a:t>
            </a:r>
            <a:endParaRPr lang="en-US" noProof="0" dirty="0"/>
          </a:p>
        </p:txBody>
      </p:sp>
      <p:sp>
        <p:nvSpPr>
          <p:cNvPr id="10" name="Content Placeholder 2"/>
          <p:cNvSpPr>
            <a:spLocks noGrp="1"/>
          </p:cNvSpPr>
          <p:nvPr>
            <p:ph idx="1"/>
          </p:nvPr>
        </p:nvSpPr>
        <p:spPr>
          <a:xfrm>
            <a:off x="0" y="2609242"/>
            <a:ext cx="5683624" cy="2858714"/>
          </a:xfrm>
          <a:solidFill>
            <a:srgbClr val="003865">
              <a:alpha val="87843"/>
            </a:srgbClr>
          </a:solidFill>
        </p:spPr>
        <p:txBody>
          <a:bodyPr rIns="274320" anchor="ctr"/>
          <a:lstStyle>
            <a:lvl1pPr marL="685800" indent="-228600">
              <a:lnSpc>
                <a:spcPct val="100000"/>
              </a:lnSpc>
              <a:spcBef>
                <a:spcPts val="0"/>
              </a:spcBef>
              <a:buClr>
                <a:schemeClr val="accent2"/>
              </a:buClr>
              <a:defRPr sz="2500">
                <a:solidFill>
                  <a:schemeClr val="bg1"/>
                </a:solidFill>
              </a:defRPr>
            </a:lvl1pPr>
            <a:lvl2pPr marL="1143000" indent="-228600">
              <a:lnSpc>
                <a:spcPct val="100000"/>
              </a:lnSpc>
              <a:buClr>
                <a:schemeClr val="accent2"/>
              </a:buClr>
              <a:defRPr sz="2100">
                <a:solidFill>
                  <a:schemeClr val="bg1"/>
                </a:solidFill>
              </a:defRPr>
            </a:lvl2pPr>
            <a:lvl3pPr marL="1600200" indent="-228600">
              <a:lnSpc>
                <a:spcPct val="100000"/>
              </a:lnSpc>
              <a:buClr>
                <a:schemeClr val="accent2"/>
              </a:buClr>
              <a:defRPr sz="1700">
                <a:solidFill>
                  <a:schemeClr val="bg1"/>
                </a:solidFill>
              </a:defRPr>
            </a:lvl3pPr>
            <a:lvl4pPr marL="2057400" indent="-228600">
              <a:lnSpc>
                <a:spcPct val="100000"/>
              </a:lnSpc>
              <a:buClr>
                <a:schemeClr val="accent2"/>
              </a:buClr>
              <a:defRPr sz="1700">
                <a:solidFill>
                  <a:schemeClr val="bg1"/>
                </a:solidFill>
              </a:defRPr>
            </a:lvl4pPr>
            <a:lvl5pPr marL="2514600" indent="-228600">
              <a:lnSpc>
                <a:spcPct val="100000"/>
              </a:lnSpc>
              <a:buClr>
                <a:schemeClr val="accent2"/>
              </a:buClr>
              <a:defRPr sz="1700">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Date Placeholder 3"/>
          <p:cNvSpPr>
            <a:spLocks noGrp="1"/>
          </p:cNvSpPr>
          <p:nvPr>
            <p:ph type="dt" sz="half" idx="14"/>
          </p:nvPr>
        </p:nvSpPr>
        <p:spPr/>
        <p:txBody>
          <a:bodyPr/>
          <a:lstStyle>
            <a:lvl1pPr>
              <a:defRPr/>
            </a:lvl1pPr>
          </a:lstStyle>
          <a:p>
            <a:pPr>
              <a:defRPr/>
            </a:pPr>
            <a:fld id="{E3D68469-6E9F-4715-A727-71943360A3AA}" type="datetime1">
              <a:rPr lang="en-US"/>
              <a:pPr>
                <a:defRPr/>
              </a:pPr>
              <a:t>4/2/2018</a:t>
            </a:fld>
            <a:endParaRPr lang="en-US" dirty="0"/>
          </a:p>
        </p:txBody>
      </p:sp>
      <p:sp>
        <p:nvSpPr>
          <p:cNvPr id="7" name="Footer Placeholder 4"/>
          <p:cNvSpPr>
            <a:spLocks noGrp="1"/>
          </p:cNvSpPr>
          <p:nvPr>
            <p:ph type="ftr" sz="quarter" idx="15"/>
          </p:nvPr>
        </p:nvSpPr>
        <p:spPr/>
        <p:txBody>
          <a:bodyPr/>
          <a:lstStyle>
            <a:lvl1pPr algn="ctr">
              <a:defRPr sz="1200">
                <a:solidFill>
                  <a:schemeClr val="tx2"/>
                </a:solidFill>
              </a:defRPr>
            </a:lvl1pPr>
          </a:lstStyle>
          <a:p>
            <a:pPr>
              <a:defRPr/>
            </a:pPr>
            <a:r>
              <a:rPr lang="en-US"/>
              <a:t>PE Workshop 2018</a:t>
            </a:r>
          </a:p>
        </p:txBody>
      </p:sp>
      <p:sp>
        <p:nvSpPr>
          <p:cNvPr id="8" name="Slide Number Placeholder 5"/>
          <p:cNvSpPr>
            <a:spLocks noGrp="1"/>
          </p:cNvSpPr>
          <p:nvPr>
            <p:ph type="sldNum" sz="quarter" idx="16"/>
          </p:nvPr>
        </p:nvSpPr>
        <p:spPr/>
        <p:txBody>
          <a:bodyPr/>
          <a:lstStyle>
            <a:lvl1pPr>
              <a:defRPr/>
            </a:lvl1pPr>
          </a:lstStyle>
          <a:p>
            <a:pPr>
              <a:defRPr/>
            </a:pPr>
            <a:fld id="{4C6C86AA-1127-485C-B01A-4652ACE73402}" type="slidenum">
              <a:rPr lang="en-US"/>
              <a:pPr>
                <a:defRPr/>
              </a:pPr>
              <a:t>‹#›</a:t>
            </a:fld>
            <a:endParaRPr lang="en-US" dirty="0"/>
          </a:p>
        </p:txBody>
      </p:sp>
    </p:spTree>
    <p:extLst>
      <p:ext uri="{BB962C8B-B14F-4D97-AF65-F5344CB8AC3E}">
        <p14:creationId xmlns:p14="http://schemas.microsoft.com/office/powerpoint/2010/main" val="147166850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ck Overlay, White Title">
    <p:spTree>
      <p:nvGrpSpPr>
        <p:cNvPr id="1" name=""/>
        <p:cNvGrpSpPr/>
        <p:nvPr/>
      </p:nvGrpSpPr>
      <p:grpSpPr>
        <a:xfrm>
          <a:off x="0" y="0"/>
          <a:ext cx="0" cy="0"/>
          <a:chOff x="0" y="0"/>
          <a:chExt cx="0" cy="0"/>
        </a:xfrm>
      </p:grpSpPr>
      <p:sp>
        <p:nvSpPr>
          <p:cNvPr id="2" name="Title 1"/>
          <p:cNvSpPr>
            <a:spLocks noGrp="1"/>
          </p:cNvSpPr>
          <p:nvPr>
            <p:ph type="title"/>
          </p:nvPr>
        </p:nvSpPr>
        <p:spPr>
          <a:xfrm>
            <a:off x="838200" y="152400"/>
            <a:ext cx="10515600" cy="914400"/>
          </a:xfrm>
        </p:spPr>
        <p:txBody>
          <a:bodyPr>
            <a:normAutofit/>
          </a:bodyPr>
          <a:lstStyle>
            <a:lvl1pPr algn="r">
              <a:defRPr sz="3600">
                <a:solidFill>
                  <a:schemeClr val="accent1"/>
                </a:solidFill>
              </a:defRPr>
            </a:lvl1pPr>
          </a:lstStyle>
          <a:p>
            <a:r>
              <a:rPr lang="en-US" smtClean="0"/>
              <a:t>Click to edit Master title style</a:t>
            </a:r>
            <a:endParaRPr lang="en-US" dirty="0"/>
          </a:p>
        </p:txBody>
      </p:sp>
      <p:sp>
        <p:nvSpPr>
          <p:cNvPr id="9" name="Picture Placeholder 12"/>
          <p:cNvSpPr>
            <a:spLocks noGrp="1"/>
          </p:cNvSpPr>
          <p:nvPr>
            <p:ph type="pic" sz="quarter" idx="13"/>
          </p:nvPr>
        </p:nvSpPr>
        <p:spPr>
          <a:xfrm>
            <a:off x="0" y="1219198"/>
            <a:ext cx="12192000" cy="5638802"/>
          </a:xfrm>
        </p:spPr>
        <p:txBody>
          <a:bodyPr rtlCol="0">
            <a:normAutofit/>
          </a:bodyPr>
          <a:lstStyle>
            <a:lvl1pPr>
              <a:defRPr baseline="0"/>
            </a:lvl1pPr>
          </a:lstStyle>
          <a:p>
            <a:pPr lvl="0"/>
            <a:r>
              <a:rPr lang="en-US" noProof="0" dirty="0" smtClean="0"/>
              <a:t>Click icon to add picture</a:t>
            </a:r>
            <a:endParaRPr lang="en-US" noProof="0" dirty="0"/>
          </a:p>
        </p:txBody>
      </p:sp>
      <p:sp>
        <p:nvSpPr>
          <p:cNvPr id="10" name="Content Placeholder 2"/>
          <p:cNvSpPr>
            <a:spLocks noGrp="1"/>
          </p:cNvSpPr>
          <p:nvPr>
            <p:ph idx="1"/>
          </p:nvPr>
        </p:nvSpPr>
        <p:spPr>
          <a:xfrm>
            <a:off x="0" y="2609242"/>
            <a:ext cx="5683624" cy="2858714"/>
          </a:xfrm>
          <a:solidFill>
            <a:srgbClr val="003865">
              <a:alpha val="87843"/>
            </a:srgbClr>
          </a:solidFill>
        </p:spPr>
        <p:txBody>
          <a:bodyPr rIns="274320" anchor="ctr"/>
          <a:lstStyle>
            <a:lvl1pPr marL="685800" indent="-228600">
              <a:lnSpc>
                <a:spcPct val="100000"/>
              </a:lnSpc>
              <a:spcBef>
                <a:spcPts val="0"/>
              </a:spcBef>
              <a:buClr>
                <a:schemeClr val="accent2"/>
              </a:buClr>
              <a:defRPr>
                <a:solidFill>
                  <a:schemeClr val="bg1"/>
                </a:solidFill>
              </a:defRPr>
            </a:lvl1pPr>
            <a:lvl2pPr marL="1143000" indent="-228600">
              <a:lnSpc>
                <a:spcPct val="100000"/>
              </a:lnSpc>
              <a:buClr>
                <a:schemeClr val="accent2"/>
              </a:buClr>
              <a:defRPr>
                <a:solidFill>
                  <a:schemeClr val="bg1"/>
                </a:solidFill>
              </a:defRPr>
            </a:lvl2pPr>
            <a:lvl3pPr marL="1600200" indent="-228600">
              <a:lnSpc>
                <a:spcPct val="100000"/>
              </a:lnSpc>
              <a:buClr>
                <a:schemeClr val="accent2"/>
              </a:buClr>
              <a:defRPr>
                <a:solidFill>
                  <a:schemeClr val="bg1"/>
                </a:solidFill>
              </a:defRPr>
            </a:lvl3pPr>
            <a:lvl4pPr marL="2057400" indent="-228600">
              <a:lnSpc>
                <a:spcPct val="100000"/>
              </a:lnSpc>
              <a:buClr>
                <a:schemeClr val="accent2"/>
              </a:buClr>
              <a:defRPr>
                <a:solidFill>
                  <a:schemeClr val="bg1"/>
                </a:solidFill>
              </a:defRPr>
            </a:lvl4pPr>
            <a:lvl5pPr marL="2514600" indent="-228600">
              <a:lnSpc>
                <a:spcPct val="100000"/>
              </a:lnSpc>
              <a:buClr>
                <a:schemeClr val="accent2"/>
              </a:buCl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3"/>
          <p:cNvSpPr>
            <a:spLocks noGrp="1"/>
          </p:cNvSpPr>
          <p:nvPr>
            <p:ph type="dt" sz="half" idx="14"/>
          </p:nvPr>
        </p:nvSpPr>
        <p:spPr/>
        <p:txBody>
          <a:bodyPr/>
          <a:lstStyle>
            <a:lvl1pPr>
              <a:defRPr/>
            </a:lvl1pPr>
          </a:lstStyle>
          <a:p>
            <a:pPr>
              <a:defRPr/>
            </a:pPr>
            <a:fld id="{B09C450B-3293-43CE-8BF3-9F30CFFF7745}" type="datetime1">
              <a:rPr lang="en-US"/>
              <a:pPr>
                <a:defRPr/>
              </a:pPr>
              <a:t>4/2/2018</a:t>
            </a:fld>
            <a:endParaRPr lang="en-US" dirty="0"/>
          </a:p>
        </p:txBody>
      </p:sp>
      <p:sp>
        <p:nvSpPr>
          <p:cNvPr id="6" name="Slide Number Placeholder 5"/>
          <p:cNvSpPr>
            <a:spLocks noGrp="1"/>
          </p:cNvSpPr>
          <p:nvPr>
            <p:ph type="sldNum" sz="quarter" idx="15"/>
          </p:nvPr>
        </p:nvSpPr>
        <p:spPr/>
        <p:txBody>
          <a:bodyPr/>
          <a:lstStyle>
            <a:lvl1pPr>
              <a:defRPr/>
            </a:lvl1pPr>
          </a:lstStyle>
          <a:p>
            <a:pPr>
              <a:defRPr/>
            </a:pPr>
            <a:fld id="{C5B3E90C-FD14-4C64-ACE6-AEE39C41B741}" type="slidenum">
              <a:rPr lang="en-US"/>
              <a:pPr>
                <a:defRPr/>
              </a:pPr>
              <a:t>‹#›</a:t>
            </a:fld>
            <a:endParaRPr lang="en-US" dirty="0"/>
          </a:p>
        </p:txBody>
      </p:sp>
      <p:sp>
        <p:nvSpPr>
          <p:cNvPr id="7" name="Footer Placeholder 4"/>
          <p:cNvSpPr>
            <a:spLocks noGrp="1"/>
          </p:cNvSpPr>
          <p:nvPr>
            <p:ph type="ftr" sz="quarter" idx="16"/>
          </p:nvPr>
        </p:nvSpPr>
        <p:spPr/>
        <p:txBody>
          <a:bodyPr/>
          <a:lstStyle>
            <a:lvl1pPr algn="ctr">
              <a:defRPr sz="1200">
                <a:solidFill>
                  <a:schemeClr val="tx2"/>
                </a:solidFill>
              </a:defRPr>
            </a:lvl1pPr>
          </a:lstStyle>
          <a:p>
            <a:pPr>
              <a:defRPr/>
            </a:pPr>
            <a:r>
              <a:rPr lang="en-US"/>
              <a:t>Optional Tagline Goes Here </a:t>
            </a:r>
            <a:r>
              <a:rPr lang="en-US">
                <a:solidFill>
                  <a:schemeClr val="accent1"/>
                </a:solidFill>
              </a:rPr>
              <a:t>|</a:t>
            </a:r>
            <a:r>
              <a:rPr lang="en-US"/>
              <a:t>  mndot.gov/</a:t>
            </a:r>
          </a:p>
        </p:txBody>
      </p:sp>
    </p:spTree>
    <p:extLst>
      <p:ext uri="{BB962C8B-B14F-4D97-AF65-F5344CB8AC3E}">
        <p14:creationId xmlns:p14="http://schemas.microsoft.com/office/powerpoint/2010/main" val="1214993375"/>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Solid White)">
    <p:spTree>
      <p:nvGrpSpPr>
        <p:cNvPr id="1" name=""/>
        <p:cNvGrpSpPr/>
        <p:nvPr/>
      </p:nvGrpSpPr>
      <p:grpSpPr>
        <a:xfrm>
          <a:off x="0" y="0"/>
          <a:ext cx="0" cy="0"/>
          <a:chOff x="0" y="0"/>
          <a:chExt cx="0" cy="0"/>
        </a:xfrm>
      </p:grpSpPr>
      <p:sp>
        <p:nvSpPr>
          <p:cNvPr id="6" name="Title 1"/>
          <p:cNvSpPr>
            <a:spLocks noGrp="1"/>
          </p:cNvSpPr>
          <p:nvPr>
            <p:ph type="title"/>
          </p:nvPr>
        </p:nvSpPr>
        <p:spPr>
          <a:xfrm>
            <a:off x="838200" y="152400"/>
            <a:ext cx="10515600" cy="914400"/>
          </a:xfrm>
        </p:spPr>
        <p:txBody>
          <a:bodyPr>
            <a:normAutofit/>
          </a:bodyPr>
          <a:lstStyle>
            <a:lvl1pPr algn="r">
              <a:defRPr sz="3600">
                <a:solidFill>
                  <a:schemeClr val="accent1"/>
                </a:solidFill>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838200" y="1366345"/>
            <a:ext cx="105156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4"/>
          <p:cNvSpPr>
            <a:spLocks noGrp="1"/>
          </p:cNvSpPr>
          <p:nvPr>
            <p:ph type="dt" sz="half" idx="11"/>
          </p:nvPr>
        </p:nvSpPr>
        <p:spPr/>
        <p:txBody>
          <a:bodyPr/>
          <a:lstStyle>
            <a:lvl1pPr>
              <a:defRPr/>
            </a:lvl1pPr>
          </a:lstStyle>
          <a:p>
            <a:pPr>
              <a:defRPr/>
            </a:pPr>
            <a:fld id="{BDFFE1B0-7ACB-4CD1-9B17-C7A88B782BAA}" type="datetime1">
              <a:rPr lang="en-US"/>
              <a:pPr>
                <a:defRPr/>
              </a:pPr>
              <a:t>4/2/2018</a:t>
            </a:fld>
            <a:endParaRPr lang="en-US" dirty="0"/>
          </a:p>
        </p:txBody>
      </p:sp>
      <p:sp>
        <p:nvSpPr>
          <p:cNvPr id="7" name="Footer Placeholder 4"/>
          <p:cNvSpPr>
            <a:spLocks noGrp="1"/>
          </p:cNvSpPr>
          <p:nvPr>
            <p:ph type="ftr" sz="quarter" idx="12"/>
          </p:nvPr>
        </p:nvSpPr>
        <p:spPr/>
        <p:txBody>
          <a:bodyPr/>
          <a:lstStyle>
            <a:lvl1pPr algn="ctr">
              <a:defRPr sz="1200">
                <a:solidFill>
                  <a:schemeClr val="tx2"/>
                </a:solidFill>
              </a:defRPr>
            </a:lvl1pPr>
          </a:lstStyle>
          <a:p>
            <a:pPr>
              <a:defRPr/>
            </a:pPr>
            <a:r>
              <a:rPr lang="en-US"/>
              <a:t>PE Workshop 2018</a:t>
            </a:r>
          </a:p>
        </p:txBody>
      </p:sp>
      <p:sp>
        <p:nvSpPr>
          <p:cNvPr id="8" name="Slide Number Placeholder 6"/>
          <p:cNvSpPr>
            <a:spLocks noGrp="1"/>
          </p:cNvSpPr>
          <p:nvPr>
            <p:ph type="sldNum" sz="quarter" idx="13"/>
          </p:nvPr>
        </p:nvSpPr>
        <p:spPr/>
        <p:txBody>
          <a:bodyPr/>
          <a:lstStyle>
            <a:lvl1pPr>
              <a:defRPr/>
            </a:lvl1pPr>
          </a:lstStyle>
          <a:p>
            <a:pPr>
              <a:defRPr/>
            </a:pPr>
            <a:fld id="{85DBDF92-F48C-4424-84C9-03FED250448E}" type="slidenum">
              <a:rPr lang="en-US"/>
              <a:pPr>
                <a:defRPr/>
              </a:pPr>
              <a:t>‹#›</a:t>
            </a:fld>
            <a:endParaRPr lang="en-US" dirty="0"/>
          </a:p>
        </p:txBody>
      </p:sp>
    </p:spTree>
    <p:extLst>
      <p:ext uri="{BB962C8B-B14F-4D97-AF65-F5344CB8AC3E}">
        <p14:creationId xmlns:p14="http://schemas.microsoft.com/office/powerpoint/2010/main" val="8185185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Solid Dark)">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838200" y="152400"/>
            <a:ext cx="10515600" cy="914400"/>
          </a:xfrm>
        </p:spPr>
        <p:txBody>
          <a:bodyPr>
            <a:normAutofit/>
          </a:bodyPr>
          <a:lstStyle>
            <a:lvl1pPr algn="r">
              <a:defRPr sz="3600">
                <a:solidFill>
                  <a:schemeClr val="accent2"/>
                </a:solidFill>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838200" y="1366345"/>
            <a:ext cx="105156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4"/>
          <p:cNvSpPr>
            <a:spLocks noGrp="1"/>
          </p:cNvSpPr>
          <p:nvPr>
            <p:ph type="dt" sz="half" idx="11"/>
          </p:nvPr>
        </p:nvSpPr>
        <p:spPr/>
        <p:txBody>
          <a:bodyPr/>
          <a:lstStyle>
            <a:lvl1pPr>
              <a:defRPr>
                <a:solidFill>
                  <a:schemeClr val="bg1"/>
                </a:solidFill>
              </a:defRPr>
            </a:lvl1pPr>
          </a:lstStyle>
          <a:p>
            <a:pPr>
              <a:defRPr/>
            </a:pPr>
            <a:fld id="{62C26BEE-8F4D-4A90-B8F3-10DB6B6BB05D}" type="datetime1">
              <a:rPr lang="en-US"/>
              <a:pPr>
                <a:defRPr/>
              </a:pPr>
              <a:t>4/2/2018</a:t>
            </a:fld>
            <a:endParaRPr lang="en-US" dirty="0"/>
          </a:p>
        </p:txBody>
      </p:sp>
      <p:sp>
        <p:nvSpPr>
          <p:cNvPr id="7" name="Footer Placeholder 4"/>
          <p:cNvSpPr>
            <a:spLocks noGrp="1"/>
          </p:cNvSpPr>
          <p:nvPr>
            <p:ph type="ftr" sz="quarter" idx="12"/>
          </p:nvPr>
        </p:nvSpPr>
        <p:spPr/>
        <p:txBody>
          <a:bodyPr/>
          <a:lstStyle>
            <a:lvl1pPr algn="ctr">
              <a:defRPr sz="1200">
                <a:solidFill>
                  <a:schemeClr val="bg1"/>
                </a:solidFill>
              </a:defRPr>
            </a:lvl1pPr>
          </a:lstStyle>
          <a:p>
            <a:pPr>
              <a:defRPr/>
            </a:pPr>
            <a:r>
              <a:rPr lang="en-US"/>
              <a:t>PE Workshop 2018</a:t>
            </a:r>
          </a:p>
        </p:txBody>
      </p:sp>
      <p:sp>
        <p:nvSpPr>
          <p:cNvPr id="8" name="Slide Number Placeholder 6"/>
          <p:cNvSpPr>
            <a:spLocks noGrp="1"/>
          </p:cNvSpPr>
          <p:nvPr>
            <p:ph type="sldNum" sz="quarter" idx="13"/>
          </p:nvPr>
        </p:nvSpPr>
        <p:spPr/>
        <p:txBody>
          <a:bodyPr/>
          <a:lstStyle>
            <a:lvl1pPr>
              <a:defRPr>
                <a:solidFill>
                  <a:schemeClr val="bg1"/>
                </a:solidFill>
              </a:defRPr>
            </a:lvl1pPr>
          </a:lstStyle>
          <a:p>
            <a:pPr>
              <a:defRPr/>
            </a:pPr>
            <a:fld id="{06F34033-8116-4CF5-8A16-5F6A1A09F1DB}" type="slidenum">
              <a:rPr lang="en-US"/>
              <a:pPr>
                <a:defRPr/>
              </a:pPr>
              <a:t>‹#›</a:t>
            </a:fld>
            <a:endParaRPr lang="en-US" dirty="0"/>
          </a:p>
        </p:txBody>
      </p:sp>
    </p:spTree>
    <p:extLst>
      <p:ext uri="{BB962C8B-B14F-4D97-AF65-F5344CB8AC3E}">
        <p14:creationId xmlns:p14="http://schemas.microsoft.com/office/powerpoint/2010/main" val="24632450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and Content (Solid Dark)">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838200" y="152400"/>
            <a:ext cx="10515600" cy="914400"/>
          </a:xfrm>
        </p:spPr>
        <p:txBody>
          <a:bodyPr>
            <a:normAutofit/>
          </a:bodyPr>
          <a:lstStyle>
            <a:lvl1pPr algn="r">
              <a:defRPr sz="3600">
                <a:solidFill>
                  <a:schemeClr val="accent2"/>
                </a:solidFill>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838200" y="1366345"/>
            <a:ext cx="105156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4"/>
          <p:cNvSpPr>
            <a:spLocks noGrp="1"/>
          </p:cNvSpPr>
          <p:nvPr>
            <p:ph type="dt" sz="half" idx="11"/>
          </p:nvPr>
        </p:nvSpPr>
        <p:spPr/>
        <p:txBody>
          <a:bodyPr/>
          <a:lstStyle>
            <a:lvl1pPr>
              <a:defRPr>
                <a:solidFill>
                  <a:schemeClr val="bg1"/>
                </a:solidFill>
              </a:defRPr>
            </a:lvl1pPr>
          </a:lstStyle>
          <a:p>
            <a:pPr>
              <a:defRPr/>
            </a:pPr>
            <a:fld id="{AD781B3D-07D8-44CD-92EE-315ACAADB25A}" type="datetime1">
              <a:rPr lang="en-US"/>
              <a:pPr>
                <a:defRPr/>
              </a:pPr>
              <a:t>4/2/2018</a:t>
            </a:fld>
            <a:endParaRPr lang="en-US" dirty="0"/>
          </a:p>
        </p:txBody>
      </p:sp>
      <p:sp>
        <p:nvSpPr>
          <p:cNvPr id="7" name="Footer Placeholder 4"/>
          <p:cNvSpPr>
            <a:spLocks noGrp="1"/>
          </p:cNvSpPr>
          <p:nvPr>
            <p:ph type="ftr" sz="quarter" idx="12"/>
          </p:nvPr>
        </p:nvSpPr>
        <p:spPr/>
        <p:txBody>
          <a:bodyPr/>
          <a:lstStyle>
            <a:lvl1pPr algn="ctr">
              <a:defRPr sz="1200">
                <a:solidFill>
                  <a:schemeClr val="bg1"/>
                </a:solidFill>
              </a:defRPr>
            </a:lvl1pPr>
          </a:lstStyle>
          <a:p>
            <a:pPr>
              <a:defRPr/>
            </a:pPr>
            <a:r>
              <a:rPr lang="en-US"/>
              <a:t>PE Workshop 2018</a:t>
            </a:r>
          </a:p>
        </p:txBody>
      </p:sp>
      <p:sp>
        <p:nvSpPr>
          <p:cNvPr id="8" name="Slide Number Placeholder 6"/>
          <p:cNvSpPr>
            <a:spLocks noGrp="1"/>
          </p:cNvSpPr>
          <p:nvPr>
            <p:ph type="sldNum" sz="quarter" idx="13"/>
          </p:nvPr>
        </p:nvSpPr>
        <p:spPr/>
        <p:txBody>
          <a:bodyPr/>
          <a:lstStyle>
            <a:lvl1pPr>
              <a:defRPr>
                <a:solidFill>
                  <a:schemeClr val="bg1"/>
                </a:solidFill>
              </a:defRPr>
            </a:lvl1pPr>
          </a:lstStyle>
          <a:p>
            <a:pPr>
              <a:defRPr/>
            </a:pPr>
            <a:fld id="{D1BD090A-1B35-40C2-B4F1-1F0FED8CAB81}" type="slidenum">
              <a:rPr lang="en-US"/>
              <a:pPr>
                <a:defRPr/>
              </a:pPr>
              <a:t>‹#›</a:t>
            </a:fld>
            <a:endParaRPr lang="en-US" dirty="0"/>
          </a:p>
        </p:txBody>
      </p:sp>
    </p:spTree>
    <p:extLst>
      <p:ext uri="{BB962C8B-B14F-4D97-AF65-F5344CB8AC3E}">
        <p14:creationId xmlns:p14="http://schemas.microsoft.com/office/powerpoint/2010/main" val="39895656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Solid Lt Gra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838200" y="152400"/>
            <a:ext cx="10515600" cy="914400"/>
          </a:xfrm>
        </p:spPr>
        <p:txBody>
          <a:bodyPr>
            <a:normAutofit/>
          </a:bodyPr>
          <a:lstStyle>
            <a:lvl1pPr algn="r">
              <a:defRPr sz="3600">
                <a:solidFill>
                  <a:schemeClr val="accent1"/>
                </a:solidFill>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838200" y="1366345"/>
            <a:ext cx="105156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1"/>
          </p:nvPr>
        </p:nvSpPr>
        <p:spPr/>
        <p:txBody>
          <a:bodyPr/>
          <a:lstStyle>
            <a:lvl1pPr algn="l">
              <a:defRPr sz="1200">
                <a:solidFill>
                  <a:schemeClr val="tx2"/>
                </a:solidFill>
              </a:defRPr>
            </a:lvl1pPr>
          </a:lstStyle>
          <a:p>
            <a:pPr>
              <a:defRPr/>
            </a:pPr>
            <a:fld id="{563BAD2A-71CB-4E79-8FDC-F14253133470}" type="datetime1">
              <a:rPr lang="en-US"/>
              <a:pPr>
                <a:defRPr/>
              </a:pPr>
              <a:t>4/2/2018</a:t>
            </a:fld>
            <a:endParaRPr lang="en-US" dirty="0"/>
          </a:p>
        </p:txBody>
      </p:sp>
      <p:sp>
        <p:nvSpPr>
          <p:cNvPr id="7" name="Footer Placeholder 4"/>
          <p:cNvSpPr>
            <a:spLocks noGrp="1"/>
          </p:cNvSpPr>
          <p:nvPr>
            <p:ph type="ftr" sz="quarter" idx="12"/>
          </p:nvPr>
        </p:nvSpPr>
        <p:spPr/>
        <p:txBody>
          <a:bodyPr/>
          <a:lstStyle>
            <a:lvl1pPr algn="ctr">
              <a:defRPr sz="1200">
                <a:solidFill>
                  <a:schemeClr val="tx2"/>
                </a:solidFill>
              </a:defRPr>
            </a:lvl1pPr>
          </a:lstStyle>
          <a:p>
            <a:pPr>
              <a:defRPr/>
            </a:pPr>
            <a:r>
              <a:rPr lang="en-US"/>
              <a:t>Optional Tagline Goes Here </a:t>
            </a:r>
            <a:r>
              <a:rPr lang="en-US">
                <a:solidFill>
                  <a:schemeClr val="accent1"/>
                </a:solidFill>
              </a:rPr>
              <a:t>|</a:t>
            </a:r>
            <a:r>
              <a:rPr lang="en-US"/>
              <a:t>  mndot.gov/</a:t>
            </a:r>
          </a:p>
        </p:txBody>
      </p:sp>
      <p:sp>
        <p:nvSpPr>
          <p:cNvPr id="8" name="Slide Number Placeholder 5"/>
          <p:cNvSpPr>
            <a:spLocks noGrp="1"/>
          </p:cNvSpPr>
          <p:nvPr>
            <p:ph type="sldNum" sz="quarter" idx="13"/>
          </p:nvPr>
        </p:nvSpPr>
        <p:spPr/>
        <p:txBody>
          <a:bodyPr/>
          <a:lstStyle>
            <a:lvl1pPr algn="r">
              <a:defRPr sz="1200">
                <a:solidFill>
                  <a:schemeClr val="tx2"/>
                </a:solidFill>
              </a:defRPr>
            </a:lvl1pPr>
          </a:lstStyle>
          <a:p>
            <a:pPr>
              <a:defRPr/>
            </a:pPr>
            <a:fld id="{03712F4C-5A35-4675-881E-44FBD791938A}" type="slidenum">
              <a:rPr lang="en-US"/>
              <a:pPr>
                <a:defRPr/>
              </a:pPr>
              <a:t>‹#›</a:t>
            </a:fld>
            <a:endParaRPr lang="en-US" dirty="0"/>
          </a:p>
        </p:txBody>
      </p:sp>
    </p:spTree>
    <p:extLst>
      <p:ext uri="{BB962C8B-B14F-4D97-AF65-F5344CB8AC3E}">
        <p14:creationId xmlns:p14="http://schemas.microsoft.com/office/powerpoint/2010/main" val="15464655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 and Content (Solid Dark)">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a:xfrm>
            <a:off x="838200" y="152400"/>
            <a:ext cx="10515600" cy="914400"/>
          </a:xfrm>
        </p:spPr>
        <p:txBody>
          <a:bodyPr>
            <a:normAutofit/>
          </a:bodyPr>
          <a:lstStyle>
            <a:lvl1pPr algn="r">
              <a:defRPr sz="3600">
                <a:solidFill>
                  <a:schemeClr val="accent2"/>
                </a:solidFill>
              </a:defRPr>
            </a:lvl1pPr>
          </a:lstStyle>
          <a:p>
            <a:r>
              <a:rPr lang="en-US" smtClean="0"/>
              <a:t>Click to edit Master title style</a:t>
            </a:r>
            <a:endParaRPr lang="en-US" dirty="0"/>
          </a:p>
        </p:txBody>
      </p:sp>
      <p:sp>
        <p:nvSpPr>
          <p:cNvPr id="11" name="Content Placeholder 4"/>
          <p:cNvSpPr>
            <a:spLocks noGrp="1"/>
          </p:cNvSpPr>
          <p:nvPr>
            <p:ph sz="quarter" idx="10"/>
          </p:nvPr>
        </p:nvSpPr>
        <p:spPr>
          <a:xfrm>
            <a:off x="838200" y="1366345"/>
            <a:ext cx="6234953"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Picture Placeholder 2"/>
          <p:cNvSpPr>
            <a:spLocks noGrp="1"/>
          </p:cNvSpPr>
          <p:nvPr>
            <p:ph type="pic" sz="quarter" idx="13"/>
          </p:nvPr>
        </p:nvSpPr>
        <p:spPr>
          <a:xfrm>
            <a:off x="7653566" y="1364826"/>
            <a:ext cx="4538434" cy="4538434"/>
          </a:xfrm>
        </p:spPr>
        <p:txBody>
          <a:bodyPr rtlCol="0">
            <a:normAutofit/>
          </a:bodyPr>
          <a:lstStyle>
            <a:lvl1pPr>
              <a:buClr>
                <a:schemeClr val="accent2"/>
              </a:buClr>
              <a:defRPr>
                <a:solidFill>
                  <a:schemeClr val="bg1"/>
                </a:solidFill>
              </a:defRPr>
            </a:lvl1pPr>
          </a:lstStyle>
          <a:p>
            <a:pPr lvl="0"/>
            <a:endParaRPr lang="en-US" noProof="0" dirty="0"/>
          </a:p>
        </p:txBody>
      </p:sp>
      <p:sp>
        <p:nvSpPr>
          <p:cNvPr id="5" name="Date Placeholder 4"/>
          <p:cNvSpPr>
            <a:spLocks noGrp="1"/>
          </p:cNvSpPr>
          <p:nvPr>
            <p:ph type="dt" sz="half" idx="14"/>
          </p:nvPr>
        </p:nvSpPr>
        <p:spPr/>
        <p:txBody>
          <a:bodyPr/>
          <a:lstStyle>
            <a:lvl1pPr>
              <a:defRPr>
                <a:solidFill>
                  <a:schemeClr val="bg1"/>
                </a:solidFill>
              </a:defRPr>
            </a:lvl1pPr>
          </a:lstStyle>
          <a:p>
            <a:pPr>
              <a:defRPr/>
            </a:pPr>
            <a:fld id="{80CABCB0-3310-4FA6-B2A8-550A8DEFF1A0}" type="datetime1">
              <a:rPr lang="en-US"/>
              <a:pPr>
                <a:defRPr/>
              </a:pPr>
              <a:t>4/2/2018</a:t>
            </a:fld>
            <a:endParaRPr lang="en-US" dirty="0"/>
          </a:p>
        </p:txBody>
      </p:sp>
      <p:sp>
        <p:nvSpPr>
          <p:cNvPr id="6" name="Footer Placeholder 4"/>
          <p:cNvSpPr>
            <a:spLocks noGrp="1"/>
          </p:cNvSpPr>
          <p:nvPr>
            <p:ph type="ftr" sz="quarter" idx="15"/>
          </p:nvPr>
        </p:nvSpPr>
        <p:spPr/>
        <p:txBody>
          <a:bodyPr/>
          <a:lstStyle>
            <a:lvl1pPr algn="ctr">
              <a:defRPr sz="1200">
                <a:solidFill>
                  <a:schemeClr val="bg1"/>
                </a:solidFill>
              </a:defRPr>
            </a:lvl1pPr>
          </a:lstStyle>
          <a:p>
            <a:pPr>
              <a:defRPr/>
            </a:pPr>
            <a:r>
              <a:rPr lang="en-US"/>
              <a:t>Optional Tagline Goes Here </a:t>
            </a:r>
            <a:r>
              <a:rPr lang="en-US">
                <a:solidFill>
                  <a:schemeClr val="accent2"/>
                </a:solidFill>
              </a:rPr>
              <a:t>|</a:t>
            </a:r>
            <a:r>
              <a:rPr lang="en-US"/>
              <a:t>  mndot.gov/</a:t>
            </a:r>
          </a:p>
        </p:txBody>
      </p:sp>
      <p:sp>
        <p:nvSpPr>
          <p:cNvPr id="7" name="Slide Number Placeholder 6"/>
          <p:cNvSpPr>
            <a:spLocks noGrp="1"/>
          </p:cNvSpPr>
          <p:nvPr>
            <p:ph type="sldNum" sz="quarter" idx="16"/>
          </p:nvPr>
        </p:nvSpPr>
        <p:spPr/>
        <p:txBody>
          <a:bodyPr/>
          <a:lstStyle>
            <a:lvl1pPr>
              <a:defRPr>
                <a:solidFill>
                  <a:schemeClr val="bg1"/>
                </a:solidFill>
              </a:defRPr>
            </a:lvl1pPr>
          </a:lstStyle>
          <a:p>
            <a:pPr>
              <a:defRPr/>
            </a:pPr>
            <a:fld id="{E011DE32-2E36-4CCF-ABDA-D6132B648A13}" type="slidenum">
              <a:rPr lang="en-US"/>
              <a:pPr>
                <a:defRPr/>
              </a:pPr>
              <a:t>‹#›</a:t>
            </a:fld>
            <a:endParaRPr lang="en-US" dirty="0"/>
          </a:p>
        </p:txBody>
      </p:sp>
    </p:spTree>
    <p:extLst>
      <p:ext uri="{BB962C8B-B14F-4D97-AF65-F5344CB8AC3E}">
        <p14:creationId xmlns:p14="http://schemas.microsoft.com/office/powerpoint/2010/main" val="3468814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Title and Content (Solid Dark)">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838200" y="152400"/>
            <a:ext cx="10515600" cy="914400"/>
          </a:xfrm>
        </p:spPr>
        <p:txBody>
          <a:bodyPr>
            <a:normAutofit/>
          </a:bodyPr>
          <a:lstStyle>
            <a:lvl1pPr algn="r">
              <a:defRPr sz="3600">
                <a:solidFill>
                  <a:schemeClr val="accent2"/>
                </a:solidFill>
              </a:defRPr>
            </a:lvl1pPr>
          </a:lstStyle>
          <a:p>
            <a:r>
              <a:rPr lang="en-US" smtClean="0"/>
              <a:t>Click to edit Master title style</a:t>
            </a:r>
            <a:endParaRPr lang="en-US" dirty="0"/>
          </a:p>
        </p:txBody>
      </p:sp>
      <p:sp>
        <p:nvSpPr>
          <p:cNvPr id="10" name="Content Placeholder 4"/>
          <p:cNvSpPr>
            <a:spLocks noGrp="1"/>
          </p:cNvSpPr>
          <p:nvPr>
            <p:ph sz="quarter" idx="10"/>
          </p:nvPr>
        </p:nvSpPr>
        <p:spPr>
          <a:xfrm>
            <a:off x="838200" y="1366345"/>
            <a:ext cx="6234953"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Picture Placeholder 2"/>
          <p:cNvSpPr>
            <a:spLocks noGrp="1"/>
          </p:cNvSpPr>
          <p:nvPr>
            <p:ph type="pic" sz="quarter" idx="13"/>
          </p:nvPr>
        </p:nvSpPr>
        <p:spPr>
          <a:xfrm>
            <a:off x="7653566" y="1364826"/>
            <a:ext cx="4538434" cy="4538434"/>
          </a:xfrm>
        </p:spPr>
        <p:txBody>
          <a:bodyPr rtlCol="0">
            <a:normAutofit/>
          </a:bodyPr>
          <a:lstStyle>
            <a:lvl1pPr>
              <a:buClr>
                <a:schemeClr val="accent2"/>
              </a:buClr>
              <a:defRPr>
                <a:solidFill>
                  <a:schemeClr val="bg1"/>
                </a:solidFill>
              </a:defRPr>
            </a:lvl1pPr>
          </a:lstStyle>
          <a:p>
            <a:pPr lvl="0"/>
            <a:endParaRPr lang="en-US" noProof="0" dirty="0"/>
          </a:p>
        </p:txBody>
      </p:sp>
      <p:sp>
        <p:nvSpPr>
          <p:cNvPr id="5" name="Date Placeholder 4"/>
          <p:cNvSpPr>
            <a:spLocks noGrp="1"/>
          </p:cNvSpPr>
          <p:nvPr>
            <p:ph type="dt" sz="half" idx="14"/>
          </p:nvPr>
        </p:nvSpPr>
        <p:spPr/>
        <p:txBody>
          <a:bodyPr/>
          <a:lstStyle>
            <a:lvl1pPr>
              <a:defRPr>
                <a:solidFill>
                  <a:schemeClr val="bg1"/>
                </a:solidFill>
              </a:defRPr>
            </a:lvl1pPr>
          </a:lstStyle>
          <a:p>
            <a:pPr>
              <a:defRPr/>
            </a:pPr>
            <a:fld id="{B71CE85F-EDF2-4FC7-9F7A-6B3901CBF25B}" type="datetime1">
              <a:rPr lang="en-US"/>
              <a:pPr>
                <a:defRPr/>
              </a:pPr>
              <a:t>4/2/2018</a:t>
            </a:fld>
            <a:endParaRPr lang="en-US" dirty="0"/>
          </a:p>
        </p:txBody>
      </p:sp>
      <p:sp>
        <p:nvSpPr>
          <p:cNvPr id="7" name="Footer Placeholder 4"/>
          <p:cNvSpPr>
            <a:spLocks noGrp="1"/>
          </p:cNvSpPr>
          <p:nvPr>
            <p:ph type="ftr" sz="quarter" idx="15"/>
          </p:nvPr>
        </p:nvSpPr>
        <p:spPr/>
        <p:txBody>
          <a:bodyPr/>
          <a:lstStyle>
            <a:lvl1pPr algn="ctr">
              <a:defRPr sz="1200">
                <a:solidFill>
                  <a:schemeClr val="bg1"/>
                </a:solidFill>
              </a:defRPr>
            </a:lvl1pPr>
          </a:lstStyle>
          <a:p>
            <a:pPr>
              <a:defRPr/>
            </a:pPr>
            <a:r>
              <a:rPr lang="en-US"/>
              <a:t>Optional Tagline Goes Here </a:t>
            </a:r>
            <a:r>
              <a:rPr lang="en-US">
                <a:solidFill>
                  <a:schemeClr val="accent2"/>
                </a:solidFill>
              </a:rPr>
              <a:t>|</a:t>
            </a:r>
            <a:r>
              <a:rPr lang="en-US"/>
              <a:t>  mndot.gov/</a:t>
            </a:r>
          </a:p>
        </p:txBody>
      </p:sp>
      <p:sp>
        <p:nvSpPr>
          <p:cNvPr id="8" name="Slide Number Placeholder 6"/>
          <p:cNvSpPr>
            <a:spLocks noGrp="1"/>
          </p:cNvSpPr>
          <p:nvPr>
            <p:ph type="sldNum" sz="quarter" idx="16"/>
          </p:nvPr>
        </p:nvSpPr>
        <p:spPr/>
        <p:txBody>
          <a:bodyPr/>
          <a:lstStyle>
            <a:lvl1pPr>
              <a:defRPr>
                <a:solidFill>
                  <a:schemeClr val="bg1"/>
                </a:solidFill>
              </a:defRPr>
            </a:lvl1pPr>
          </a:lstStyle>
          <a:p>
            <a:pPr>
              <a:defRPr/>
            </a:pPr>
            <a:fld id="{297ED093-3A1F-4B24-BEB4-E8D58CEC6213}" type="slidenum">
              <a:rPr lang="en-US"/>
              <a:pPr>
                <a:defRPr/>
              </a:pPr>
              <a:t>‹#›</a:t>
            </a:fld>
            <a:endParaRPr lang="en-US" dirty="0"/>
          </a:p>
        </p:txBody>
      </p:sp>
    </p:spTree>
    <p:extLst>
      <p:ext uri="{BB962C8B-B14F-4D97-AF65-F5344CB8AC3E}">
        <p14:creationId xmlns:p14="http://schemas.microsoft.com/office/powerpoint/2010/main" val="18354529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and Content (Solid Lt Gra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838200" y="152400"/>
            <a:ext cx="10515600" cy="914400"/>
          </a:xfrm>
        </p:spPr>
        <p:txBody>
          <a:bodyPr>
            <a:normAutofit/>
          </a:bodyPr>
          <a:lstStyle>
            <a:lvl1pPr algn="r">
              <a:defRPr sz="3600">
                <a:solidFill>
                  <a:schemeClr val="accent1"/>
                </a:solidFill>
              </a:defRPr>
            </a:lvl1pPr>
          </a:lstStyle>
          <a:p>
            <a:r>
              <a:rPr lang="en-US" smtClean="0"/>
              <a:t>Click to edit Master title style</a:t>
            </a:r>
            <a:endParaRPr lang="en-US" dirty="0"/>
          </a:p>
        </p:txBody>
      </p:sp>
      <p:sp>
        <p:nvSpPr>
          <p:cNvPr id="7" name="Content Placeholder 4"/>
          <p:cNvSpPr>
            <a:spLocks noGrp="1"/>
          </p:cNvSpPr>
          <p:nvPr>
            <p:ph sz="quarter" idx="10"/>
          </p:nvPr>
        </p:nvSpPr>
        <p:spPr>
          <a:xfrm>
            <a:off x="838200" y="1366345"/>
            <a:ext cx="6234953" cy="4788393"/>
          </a:xfr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Picture Placeholder 2"/>
          <p:cNvSpPr>
            <a:spLocks noGrp="1"/>
          </p:cNvSpPr>
          <p:nvPr>
            <p:ph type="pic" sz="quarter" idx="13"/>
          </p:nvPr>
        </p:nvSpPr>
        <p:spPr>
          <a:xfrm>
            <a:off x="7653566" y="1364826"/>
            <a:ext cx="4538434" cy="4538434"/>
          </a:xfrm>
        </p:spPr>
        <p:txBody>
          <a:bodyPr rtlCol="0">
            <a:normAutofit/>
          </a:bodyPr>
          <a:lstStyle>
            <a:lvl1pPr>
              <a:buClr>
                <a:schemeClr val="tx1"/>
              </a:buClr>
              <a:defRPr>
                <a:solidFill>
                  <a:schemeClr val="tx1"/>
                </a:solidFill>
              </a:defRPr>
            </a:lvl1pPr>
          </a:lstStyle>
          <a:p>
            <a:pPr lvl="0"/>
            <a:endParaRPr lang="en-US" noProof="0" dirty="0"/>
          </a:p>
        </p:txBody>
      </p:sp>
      <p:sp>
        <p:nvSpPr>
          <p:cNvPr id="5" name="Date Placeholder 3"/>
          <p:cNvSpPr>
            <a:spLocks noGrp="1"/>
          </p:cNvSpPr>
          <p:nvPr>
            <p:ph type="dt" sz="half" idx="14"/>
          </p:nvPr>
        </p:nvSpPr>
        <p:spPr/>
        <p:txBody>
          <a:bodyPr/>
          <a:lstStyle>
            <a:lvl1pPr algn="l">
              <a:defRPr sz="1200">
                <a:solidFill>
                  <a:schemeClr val="tx2"/>
                </a:solidFill>
              </a:defRPr>
            </a:lvl1pPr>
          </a:lstStyle>
          <a:p>
            <a:pPr>
              <a:defRPr/>
            </a:pPr>
            <a:fld id="{6983F0C7-1D1A-46F6-BFE0-8B15467EEC64}" type="datetime1">
              <a:rPr lang="en-US"/>
              <a:pPr>
                <a:defRPr/>
              </a:pPr>
              <a:t>4/2/2018</a:t>
            </a:fld>
            <a:endParaRPr lang="en-US" dirty="0"/>
          </a:p>
        </p:txBody>
      </p:sp>
      <p:sp>
        <p:nvSpPr>
          <p:cNvPr id="9" name="Footer Placeholder 4"/>
          <p:cNvSpPr>
            <a:spLocks noGrp="1"/>
          </p:cNvSpPr>
          <p:nvPr>
            <p:ph type="ftr" sz="quarter" idx="15"/>
          </p:nvPr>
        </p:nvSpPr>
        <p:spPr/>
        <p:txBody>
          <a:bodyPr/>
          <a:lstStyle>
            <a:lvl1pPr algn="ctr">
              <a:defRPr sz="1200">
                <a:solidFill>
                  <a:schemeClr val="tx2"/>
                </a:solidFill>
              </a:defRPr>
            </a:lvl1pPr>
          </a:lstStyle>
          <a:p>
            <a:pPr>
              <a:defRPr/>
            </a:pPr>
            <a:r>
              <a:rPr lang="en-US"/>
              <a:t>Optional Tagline Goes Here </a:t>
            </a:r>
            <a:r>
              <a:rPr lang="en-US">
                <a:solidFill>
                  <a:schemeClr val="accent1"/>
                </a:solidFill>
              </a:rPr>
              <a:t>|</a:t>
            </a:r>
            <a:r>
              <a:rPr lang="en-US"/>
              <a:t>  mndot.gov/</a:t>
            </a:r>
          </a:p>
        </p:txBody>
      </p:sp>
      <p:sp>
        <p:nvSpPr>
          <p:cNvPr id="10" name="Slide Number Placeholder 5"/>
          <p:cNvSpPr>
            <a:spLocks noGrp="1"/>
          </p:cNvSpPr>
          <p:nvPr>
            <p:ph type="sldNum" sz="quarter" idx="16"/>
          </p:nvPr>
        </p:nvSpPr>
        <p:spPr/>
        <p:txBody>
          <a:bodyPr/>
          <a:lstStyle>
            <a:lvl1pPr algn="r">
              <a:defRPr sz="1200">
                <a:solidFill>
                  <a:schemeClr val="tx2"/>
                </a:solidFill>
              </a:defRPr>
            </a:lvl1pPr>
          </a:lstStyle>
          <a:p>
            <a:pPr>
              <a:defRPr/>
            </a:pPr>
            <a:fld id="{2DE82C38-BDE9-43F0-9E5A-036B06C59EAB}" type="slidenum">
              <a:rPr lang="en-US"/>
              <a:pPr>
                <a:defRPr/>
              </a:pPr>
              <a:t>‹#›</a:t>
            </a:fld>
            <a:endParaRPr lang="en-US" dirty="0"/>
          </a:p>
        </p:txBody>
      </p:sp>
    </p:spTree>
    <p:extLst>
      <p:ext uri="{BB962C8B-B14F-4D97-AF65-F5344CB8AC3E}">
        <p14:creationId xmlns:p14="http://schemas.microsoft.com/office/powerpoint/2010/main" val="7278094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am Page (4 Up)">
    <p:spTree>
      <p:nvGrpSpPr>
        <p:cNvPr id="1" name=""/>
        <p:cNvGrpSpPr/>
        <p:nvPr/>
      </p:nvGrpSpPr>
      <p:grpSpPr>
        <a:xfrm>
          <a:off x="0" y="0"/>
          <a:ext cx="0" cy="0"/>
          <a:chOff x="0" y="0"/>
          <a:chExt cx="0" cy="0"/>
        </a:xfrm>
      </p:grpSpPr>
      <p:sp>
        <p:nvSpPr>
          <p:cNvPr id="16" name="Rectangle 15"/>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7" name="Rectangle 16"/>
          <p:cNvSpPr/>
          <p:nvPr userDrawn="1"/>
        </p:nvSpPr>
        <p:spPr>
          <a:xfrm>
            <a:off x="0" y="1216025"/>
            <a:ext cx="12192000" cy="4987925"/>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9" name="Rectangle 18"/>
          <p:cNvSpPr/>
          <p:nvPr userDrawn="1"/>
        </p:nvSpPr>
        <p:spPr>
          <a:xfrm>
            <a:off x="0" y="1216025"/>
            <a:ext cx="12192000" cy="1190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8" name="Title 1"/>
          <p:cNvSpPr>
            <a:spLocks noGrp="1"/>
          </p:cNvSpPr>
          <p:nvPr>
            <p:ph type="title"/>
          </p:nvPr>
        </p:nvSpPr>
        <p:spPr>
          <a:xfrm>
            <a:off x="838200" y="152400"/>
            <a:ext cx="10515600" cy="914400"/>
          </a:xfrm>
        </p:spPr>
        <p:txBody>
          <a:bodyPr>
            <a:normAutofit/>
          </a:bodyPr>
          <a:lstStyle>
            <a:lvl1pPr algn="r">
              <a:defRPr sz="3600">
                <a:solidFill>
                  <a:schemeClr val="bg1"/>
                </a:solidFill>
              </a:defRPr>
            </a:lvl1pPr>
          </a:lstStyle>
          <a:p>
            <a:r>
              <a:rPr lang="en-US" smtClean="0"/>
              <a:t>Click to edit Master title style</a:t>
            </a:r>
            <a:endParaRPr lang="en-US" dirty="0"/>
          </a:p>
        </p:txBody>
      </p:sp>
      <p:sp>
        <p:nvSpPr>
          <p:cNvPr id="6" name="Picture Placeholder 2"/>
          <p:cNvSpPr>
            <a:spLocks noGrp="1"/>
          </p:cNvSpPr>
          <p:nvPr>
            <p:ph type="pic" sz="quarter" idx="13"/>
          </p:nvPr>
        </p:nvSpPr>
        <p:spPr>
          <a:xfrm>
            <a:off x="806332" y="1981899"/>
            <a:ext cx="2094842" cy="2094842"/>
          </a:xfrm>
          <a:prstGeom prst="ellipse">
            <a:avLst/>
          </a:prstGeom>
          <a:solidFill>
            <a:schemeClr val="bg1"/>
          </a:solidFill>
          <a:ln w="28575">
            <a:solidFill>
              <a:schemeClr val="bg1"/>
            </a:solid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7" name="Text Placeholder 3"/>
          <p:cNvSpPr>
            <a:spLocks noGrp="1"/>
          </p:cNvSpPr>
          <p:nvPr>
            <p:ph type="body" sz="quarter" idx="15"/>
          </p:nvPr>
        </p:nvSpPr>
        <p:spPr>
          <a:xfrm>
            <a:off x="581719"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smtClean="0"/>
              <a:t>Click to edit Master text styles</a:t>
            </a:r>
          </a:p>
          <a:p>
            <a:pPr lvl="1"/>
            <a:r>
              <a:rPr lang="en-US" smtClean="0"/>
              <a:t>Second level</a:t>
            </a:r>
          </a:p>
        </p:txBody>
      </p:sp>
      <p:sp>
        <p:nvSpPr>
          <p:cNvPr id="10" name="Picture Placeholder 2"/>
          <p:cNvSpPr>
            <a:spLocks noGrp="1"/>
          </p:cNvSpPr>
          <p:nvPr>
            <p:ph type="pic" sz="quarter" idx="16"/>
          </p:nvPr>
        </p:nvSpPr>
        <p:spPr>
          <a:xfrm>
            <a:off x="3646176" y="1967573"/>
            <a:ext cx="2094842" cy="2094842"/>
          </a:xfrm>
          <a:prstGeom prst="ellipse">
            <a:avLst/>
          </a:prstGeom>
          <a:solidFill>
            <a:schemeClr val="bg1"/>
          </a:solidFill>
          <a:ln w="28575">
            <a:solidFill>
              <a:schemeClr val="bg1"/>
            </a:solid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11" name="Text Placeholder 3"/>
          <p:cNvSpPr>
            <a:spLocks noGrp="1"/>
          </p:cNvSpPr>
          <p:nvPr>
            <p:ph type="body" sz="quarter" idx="17"/>
          </p:nvPr>
        </p:nvSpPr>
        <p:spPr>
          <a:xfrm>
            <a:off x="3421563"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smtClean="0"/>
              <a:t>Click to edit Master text styles</a:t>
            </a:r>
          </a:p>
          <a:p>
            <a:pPr lvl="1"/>
            <a:r>
              <a:rPr lang="en-US" smtClean="0"/>
              <a:t>Second level</a:t>
            </a:r>
          </a:p>
        </p:txBody>
      </p:sp>
      <p:sp>
        <p:nvSpPr>
          <p:cNvPr id="12" name="Picture Placeholder 2"/>
          <p:cNvSpPr>
            <a:spLocks noGrp="1"/>
          </p:cNvSpPr>
          <p:nvPr>
            <p:ph type="pic" sz="quarter" idx="18"/>
          </p:nvPr>
        </p:nvSpPr>
        <p:spPr>
          <a:xfrm>
            <a:off x="6486020" y="1967573"/>
            <a:ext cx="2094842" cy="2094842"/>
          </a:xfrm>
          <a:prstGeom prst="ellipse">
            <a:avLst/>
          </a:prstGeom>
          <a:solidFill>
            <a:schemeClr val="bg1"/>
          </a:solidFill>
          <a:ln w="28575">
            <a:solidFill>
              <a:schemeClr val="bg1"/>
            </a:solid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13" name="Text Placeholder 3"/>
          <p:cNvSpPr>
            <a:spLocks noGrp="1"/>
          </p:cNvSpPr>
          <p:nvPr>
            <p:ph type="body" sz="quarter" idx="19"/>
          </p:nvPr>
        </p:nvSpPr>
        <p:spPr>
          <a:xfrm>
            <a:off x="6261407"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smtClean="0"/>
              <a:t>Click to edit Master text styles</a:t>
            </a:r>
          </a:p>
          <a:p>
            <a:pPr lvl="1"/>
            <a:r>
              <a:rPr lang="en-US" smtClean="0"/>
              <a:t>Second level</a:t>
            </a:r>
          </a:p>
        </p:txBody>
      </p:sp>
      <p:sp>
        <p:nvSpPr>
          <p:cNvPr id="14" name="Picture Placeholder 2"/>
          <p:cNvSpPr>
            <a:spLocks noGrp="1"/>
          </p:cNvSpPr>
          <p:nvPr>
            <p:ph type="pic" sz="quarter" idx="20"/>
          </p:nvPr>
        </p:nvSpPr>
        <p:spPr>
          <a:xfrm>
            <a:off x="9325864" y="1967573"/>
            <a:ext cx="2094842" cy="2094842"/>
          </a:xfrm>
          <a:prstGeom prst="ellipse">
            <a:avLst/>
          </a:prstGeom>
          <a:solidFill>
            <a:schemeClr val="bg1"/>
          </a:solidFill>
          <a:ln w="28575">
            <a:solidFill>
              <a:schemeClr val="bg1"/>
            </a:solid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15" name="Text Placeholder 3"/>
          <p:cNvSpPr>
            <a:spLocks noGrp="1"/>
          </p:cNvSpPr>
          <p:nvPr>
            <p:ph type="body" sz="quarter" idx="21"/>
          </p:nvPr>
        </p:nvSpPr>
        <p:spPr>
          <a:xfrm>
            <a:off x="9101251" y="4341161"/>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smtClean="0"/>
              <a:t>Click to edit Master text styles</a:t>
            </a:r>
          </a:p>
          <a:p>
            <a:pPr lvl="1"/>
            <a:r>
              <a:rPr lang="en-US" smtClean="0"/>
              <a:t>Second level</a:t>
            </a:r>
          </a:p>
        </p:txBody>
      </p:sp>
      <p:sp>
        <p:nvSpPr>
          <p:cNvPr id="20" name="Date Placeholder 2"/>
          <p:cNvSpPr>
            <a:spLocks noGrp="1"/>
          </p:cNvSpPr>
          <p:nvPr>
            <p:ph type="dt" sz="half" idx="22"/>
          </p:nvPr>
        </p:nvSpPr>
        <p:spPr/>
        <p:txBody>
          <a:bodyPr/>
          <a:lstStyle>
            <a:lvl1pPr>
              <a:defRPr/>
            </a:lvl1pPr>
          </a:lstStyle>
          <a:p>
            <a:pPr>
              <a:defRPr/>
            </a:pPr>
            <a:fld id="{539A0E45-5F61-4258-B1E8-F3A481CB3A81}" type="datetime1">
              <a:rPr lang="en-US"/>
              <a:pPr>
                <a:defRPr/>
              </a:pPr>
              <a:t>4/2/2018</a:t>
            </a:fld>
            <a:endParaRPr lang="en-US" dirty="0"/>
          </a:p>
        </p:txBody>
      </p:sp>
      <p:sp>
        <p:nvSpPr>
          <p:cNvPr id="21" name="Footer Placeholder 4"/>
          <p:cNvSpPr>
            <a:spLocks noGrp="1"/>
          </p:cNvSpPr>
          <p:nvPr>
            <p:ph type="ftr" sz="quarter" idx="23"/>
          </p:nvPr>
        </p:nvSpPr>
        <p:spPr/>
        <p:txBody>
          <a:bodyPr/>
          <a:lstStyle>
            <a:lvl1pPr algn="ctr">
              <a:defRPr sz="1200">
                <a:solidFill>
                  <a:schemeClr val="tx2"/>
                </a:solidFill>
              </a:defRPr>
            </a:lvl1pPr>
          </a:lstStyle>
          <a:p>
            <a:pPr>
              <a:defRPr/>
            </a:pPr>
            <a:r>
              <a:rPr lang="en-US"/>
              <a:t>Optional Tagline Goes Here </a:t>
            </a:r>
            <a:r>
              <a:rPr lang="en-US">
                <a:solidFill>
                  <a:schemeClr val="accent1"/>
                </a:solidFill>
              </a:rPr>
              <a:t>|</a:t>
            </a:r>
            <a:r>
              <a:rPr lang="en-US"/>
              <a:t>  mndot.gov/</a:t>
            </a:r>
          </a:p>
        </p:txBody>
      </p:sp>
      <p:sp>
        <p:nvSpPr>
          <p:cNvPr id="22" name="Slide Number Placeholder 4"/>
          <p:cNvSpPr>
            <a:spLocks noGrp="1"/>
          </p:cNvSpPr>
          <p:nvPr>
            <p:ph type="sldNum" sz="quarter" idx="24"/>
          </p:nvPr>
        </p:nvSpPr>
        <p:spPr/>
        <p:txBody>
          <a:bodyPr/>
          <a:lstStyle>
            <a:lvl1pPr>
              <a:defRPr/>
            </a:lvl1pPr>
          </a:lstStyle>
          <a:p>
            <a:pPr>
              <a:defRPr/>
            </a:pPr>
            <a:fld id="{4E50E5D5-A21D-4ADA-B616-603EDBA5C51D}" type="slidenum">
              <a:rPr lang="en-US"/>
              <a:pPr>
                <a:defRPr/>
              </a:pPr>
              <a:t>‹#›</a:t>
            </a:fld>
            <a:endParaRPr lang="en-US" dirty="0"/>
          </a:p>
        </p:txBody>
      </p:sp>
    </p:spTree>
    <p:extLst>
      <p:ext uri="{BB962C8B-B14F-4D97-AF65-F5344CB8AC3E}">
        <p14:creationId xmlns:p14="http://schemas.microsoft.com/office/powerpoint/2010/main" val="1063423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am Page (3 Up)">
    <p:spTree>
      <p:nvGrpSpPr>
        <p:cNvPr id="1" name=""/>
        <p:cNvGrpSpPr/>
        <p:nvPr/>
      </p:nvGrpSpPr>
      <p:grpSpPr>
        <a:xfrm>
          <a:off x="0" y="0"/>
          <a:ext cx="0" cy="0"/>
          <a:chOff x="0" y="0"/>
          <a:chExt cx="0" cy="0"/>
        </a:xfrm>
      </p:grpSpPr>
      <p:sp>
        <p:nvSpPr>
          <p:cNvPr id="9" name="Rectangle 8"/>
          <p:cNvSpPr/>
          <p:nvPr userDrawn="1"/>
        </p:nvSpPr>
        <p:spPr>
          <a:xfrm>
            <a:off x="0" y="0"/>
            <a:ext cx="12192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4" name="Rectangle 13"/>
          <p:cNvSpPr/>
          <p:nvPr userDrawn="1"/>
        </p:nvSpPr>
        <p:spPr>
          <a:xfrm>
            <a:off x="0" y="1216025"/>
            <a:ext cx="12192000" cy="4987925"/>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5" name="Rectangle 14"/>
          <p:cNvSpPr/>
          <p:nvPr userDrawn="1"/>
        </p:nvSpPr>
        <p:spPr>
          <a:xfrm>
            <a:off x="0" y="1216025"/>
            <a:ext cx="12192000" cy="1190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8" name="Title 1"/>
          <p:cNvSpPr>
            <a:spLocks noGrp="1"/>
          </p:cNvSpPr>
          <p:nvPr>
            <p:ph type="title"/>
          </p:nvPr>
        </p:nvSpPr>
        <p:spPr>
          <a:xfrm>
            <a:off x="838200" y="152400"/>
            <a:ext cx="10515600" cy="914400"/>
          </a:xfrm>
        </p:spPr>
        <p:txBody>
          <a:bodyPr>
            <a:normAutofit/>
          </a:bodyPr>
          <a:lstStyle>
            <a:lvl1pPr algn="r">
              <a:defRPr sz="3600">
                <a:solidFill>
                  <a:schemeClr val="bg1"/>
                </a:solidFill>
              </a:defRPr>
            </a:lvl1pPr>
          </a:lstStyle>
          <a:p>
            <a:r>
              <a:rPr lang="en-US" smtClean="0"/>
              <a:t>Click to edit Master title style</a:t>
            </a:r>
            <a:endParaRPr lang="en-US" dirty="0"/>
          </a:p>
        </p:txBody>
      </p:sp>
      <p:sp>
        <p:nvSpPr>
          <p:cNvPr id="6" name="Picture Placeholder 2"/>
          <p:cNvSpPr>
            <a:spLocks noGrp="1"/>
          </p:cNvSpPr>
          <p:nvPr>
            <p:ph type="pic" sz="quarter" idx="13"/>
          </p:nvPr>
        </p:nvSpPr>
        <p:spPr>
          <a:xfrm>
            <a:off x="1572814" y="1964392"/>
            <a:ext cx="2332190" cy="2332190"/>
          </a:xfrm>
          <a:prstGeom prst="ellipse">
            <a:avLst/>
          </a:prstGeom>
          <a:solidFill>
            <a:schemeClr val="bg1"/>
          </a:solidFill>
          <a:ln w="28575">
            <a:solidFill>
              <a:schemeClr val="bg1"/>
            </a:solid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7" name="Text Placeholder 3"/>
          <p:cNvSpPr>
            <a:spLocks noGrp="1"/>
          </p:cNvSpPr>
          <p:nvPr>
            <p:ph type="body" sz="quarter" idx="15"/>
          </p:nvPr>
        </p:nvSpPr>
        <p:spPr>
          <a:xfrm>
            <a:off x="146922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smtClean="0"/>
              <a:t>Click to edit Master text styles</a:t>
            </a:r>
          </a:p>
          <a:p>
            <a:pPr lvl="1"/>
            <a:r>
              <a:rPr lang="en-US" smtClean="0"/>
              <a:t>Second level</a:t>
            </a:r>
          </a:p>
        </p:txBody>
      </p:sp>
      <p:sp>
        <p:nvSpPr>
          <p:cNvPr id="10" name="Picture Placeholder 2"/>
          <p:cNvSpPr>
            <a:spLocks noGrp="1"/>
          </p:cNvSpPr>
          <p:nvPr>
            <p:ph type="pic" sz="quarter" idx="16"/>
          </p:nvPr>
        </p:nvSpPr>
        <p:spPr>
          <a:xfrm>
            <a:off x="4824541" y="1964392"/>
            <a:ext cx="2317864" cy="2317864"/>
          </a:xfrm>
          <a:prstGeom prst="ellipse">
            <a:avLst/>
          </a:prstGeom>
          <a:solidFill>
            <a:schemeClr val="bg1"/>
          </a:solidFill>
          <a:ln w="28575">
            <a:solidFill>
              <a:schemeClr val="bg1"/>
            </a:solid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11" name="Text Placeholder 3"/>
          <p:cNvSpPr>
            <a:spLocks noGrp="1"/>
          </p:cNvSpPr>
          <p:nvPr>
            <p:ph type="body" sz="quarter" idx="17"/>
          </p:nvPr>
        </p:nvSpPr>
        <p:spPr>
          <a:xfrm>
            <a:off x="471223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smtClean="0"/>
              <a:t>Click to edit Master text styles</a:t>
            </a:r>
          </a:p>
          <a:p>
            <a:pPr lvl="1"/>
            <a:r>
              <a:rPr lang="en-US" smtClean="0"/>
              <a:t>Second level</a:t>
            </a:r>
          </a:p>
        </p:txBody>
      </p:sp>
      <p:sp>
        <p:nvSpPr>
          <p:cNvPr id="12" name="Picture Placeholder 2"/>
          <p:cNvSpPr>
            <a:spLocks noGrp="1"/>
          </p:cNvSpPr>
          <p:nvPr>
            <p:ph type="pic" sz="quarter" idx="18"/>
          </p:nvPr>
        </p:nvSpPr>
        <p:spPr>
          <a:xfrm>
            <a:off x="8067551" y="1964392"/>
            <a:ext cx="2317864" cy="2317864"/>
          </a:xfrm>
          <a:prstGeom prst="ellipse">
            <a:avLst/>
          </a:prstGeom>
          <a:solidFill>
            <a:schemeClr val="bg1"/>
          </a:solidFill>
          <a:ln w="28575">
            <a:solidFill>
              <a:schemeClr val="bg1"/>
            </a:solid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13" name="Text Placeholder 3"/>
          <p:cNvSpPr>
            <a:spLocks noGrp="1"/>
          </p:cNvSpPr>
          <p:nvPr>
            <p:ph type="body" sz="quarter" idx="19"/>
          </p:nvPr>
        </p:nvSpPr>
        <p:spPr>
          <a:xfrm>
            <a:off x="795524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smtClean="0"/>
              <a:t>Click to edit Master text styles</a:t>
            </a:r>
          </a:p>
          <a:p>
            <a:pPr lvl="1"/>
            <a:r>
              <a:rPr lang="en-US" smtClean="0"/>
              <a:t>Second level</a:t>
            </a:r>
          </a:p>
        </p:txBody>
      </p:sp>
      <p:sp>
        <p:nvSpPr>
          <p:cNvPr id="16" name="Date Placeholder 2"/>
          <p:cNvSpPr>
            <a:spLocks noGrp="1"/>
          </p:cNvSpPr>
          <p:nvPr>
            <p:ph type="dt" sz="half" idx="20"/>
          </p:nvPr>
        </p:nvSpPr>
        <p:spPr/>
        <p:txBody>
          <a:bodyPr/>
          <a:lstStyle>
            <a:lvl1pPr>
              <a:defRPr/>
            </a:lvl1pPr>
          </a:lstStyle>
          <a:p>
            <a:pPr>
              <a:defRPr/>
            </a:pPr>
            <a:fld id="{AB79CAA1-6AF2-4D59-A521-BDEBB3EBBCA4}" type="datetime1">
              <a:rPr lang="en-US"/>
              <a:pPr>
                <a:defRPr/>
              </a:pPr>
              <a:t>4/2/2018</a:t>
            </a:fld>
            <a:endParaRPr lang="en-US" dirty="0"/>
          </a:p>
        </p:txBody>
      </p:sp>
      <p:sp>
        <p:nvSpPr>
          <p:cNvPr id="17" name="Footer Placeholder 4"/>
          <p:cNvSpPr>
            <a:spLocks noGrp="1"/>
          </p:cNvSpPr>
          <p:nvPr>
            <p:ph type="ftr" sz="quarter" idx="21"/>
          </p:nvPr>
        </p:nvSpPr>
        <p:spPr/>
        <p:txBody>
          <a:bodyPr/>
          <a:lstStyle>
            <a:lvl1pPr algn="ctr">
              <a:defRPr sz="1200">
                <a:solidFill>
                  <a:schemeClr val="tx2"/>
                </a:solidFill>
              </a:defRPr>
            </a:lvl1pPr>
          </a:lstStyle>
          <a:p>
            <a:pPr>
              <a:defRPr/>
            </a:pPr>
            <a:r>
              <a:rPr lang="en-US"/>
              <a:t>Optional Tagline Goes Here </a:t>
            </a:r>
            <a:r>
              <a:rPr lang="en-US">
                <a:solidFill>
                  <a:schemeClr val="accent1"/>
                </a:solidFill>
              </a:rPr>
              <a:t>|</a:t>
            </a:r>
            <a:r>
              <a:rPr lang="en-US"/>
              <a:t>  mndot.gov/</a:t>
            </a:r>
          </a:p>
        </p:txBody>
      </p:sp>
      <p:sp>
        <p:nvSpPr>
          <p:cNvPr id="19" name="Slide Number Placeholder 4"/>
          <p:cNvSpPr>
            <a:spLocks noGrp="1"/>
          </p:cNvSpPr>
          <p:nvPr>
            <p:ph type="sldNum" sz="quarter" idx="22"/>
          </p:nvPr>
        </p:nvSpPr>
        <p:spPr/>
        <p:txBody>
          <a:bodyPr/>
          <a:lstStyle>
            <a:lvl1pPr>
              <a:defRPr/>
            </a:lvl1pPr>
          </a:lstStyle>
          <a:p>
            <a:pPr>
              <a:defRPr/>
            </a:pPr>
            <a:fld id="{162ECEC3-29BB-4705-94EE-A23AACC548F9}" type="slidenum">
              <a:rPr lang="en-US"/>
              <a:pPr>
                <a:defRPr/>
              </a:pPr>
              <a:t>‹#›</a:t>
            </a:fld>
            <a:endParaRPr lang="en-US" dirty="0"/>
          </a:p>
        </p:txBody>
      </p:sp>
    </p:spTree>
    <p:extLst>
      <p:ext uri="{BB962C8B-B14F-4D97-AF65-F5344CB8AC3E}">
        <p14:creationId xmlns:p14="http://schemas.microsoft.com/office/powerpoint/2010/main" val="23268510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am Page 4-Up White Vertical">
    <p:spTree>
      <p:nvGrpSpPr>
        <p:cNvPr id="1" name=""/>
        <p:cNvGrpSpPr/>
        <p:nvPr/>
      </p:nvGrpSpPr>
      <p:grpSpPr>
        <a:xfrm>
          <a:off x="0" y="0"/>
          <a:ext cx="0" cy="0"/>
          <a:chOff x="0" y="0"/>
          <a:chExt cx="0" cy="0"/>
        </a:xfrm>
      </p:grpSpPr>
      <p:sp>
        <p:nvSpPr>
          <p:cNvPr id="17" name="Rectangle 16"/>
          <p:cNvSpPr/>
          <p:nvPr userDrawn="1"/>
        </p:nvSpPr>
        <p:spPr>
          <a:xfrm>
            <a:off x="0" y="0"/>
            <a:ext cx="12192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8" name="Rectangle 17"/>
          <p:cNvSpPr/>
          <p:nvPr userDrawn="1"/>
        </p:nvSpPr>
        <p:spPr>
          <a:xfrm>
            <a:off x="0" y="1216025"/>
            <a:ext cx="12192000" cy="1190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6" name="Title 1"/>
          <p:cNvSpPr>
            <a:spLocks noGrp="1"/>
          </p:cNvSpPr>
          <p:nvPr>
            <p:ph type="title"/>
          </p:nvPr>
        </p:nvSpPr>
        <p:spPr>
          <a:xfrm>
            <a:off x="838200" y="152400"/>
            <a:ext cx="10515600" cy="914400"/>
          </a:xfrm>
        </p:spPr>
        <p:txBody>
          <a:bodyPr>
            <a:normAutofit/>
          </a:bodyPr>
          <a:lstStyle>
            <a:lvl1pPr algn="r">
              <a:defRPr sz="3600">
                <a:solidFill>
                  <a:schemeClr val="bg1"/>
                </a:solidFill>
              </a:defRPr>
            </a:lvl1pPr>
          </a:lstStyle>
          <a:p>
            <a:r>
              <a:rPr lang="en-US" smtClean="0"/>
              <a:t>Click to edit Master title style</a:t>
            </a:r>
            <a:endParaRPr lang="en-US" dirty="0"/>
          </a:p>
        </p:txBody>
      </p:sp>
      <p:sp>
        <p:nvSpPr>
          <p:cNvPr id="6" name="Picture Placeholder 2"/>
          <p:cNvSpPr>
            <a:spLocks noGrp="1"/>
          </p:cNvSpPr>
          <p:nvPr>
            <p:ph type="pic" sz="quarter" idx="13"/>
          </p:nvPr>
        </p:nvSpPr>
        <p:spPr>
          <a:xfrm>
            <a:off x="806332" y="1981899"/>
            <a:ext cx="2094842" cy="2094842"/>
          </a:xfrm>
          <a:prstGeom prst="rect">
            <a:avLst/>
          </a:prstGeom>
          <a:solidFill>
            <a:schemeClr val="bg1"/>
          </a:solidFill>
          <a:ln w="28575">
            <a:no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7" name="Text Placeholder 3"/>
          <p:cNvSpPr>
            <a:spLocks noGrp="1"/>
          </p:cNvSpPr>
          <p:nvPr>
            <p:ph type="body" sz="quarter" idx="15"/>
          </p:nvPr>
        </p:nvSpPr>
        <p:spPr>
          <a:xfrm>
            <a:off x="581719" y="4345146"/>
            <a:ext cx="2542477" cy="1623853"/>
          </a:xfrm>
        </p:spPr>
        <p:txBody>
          <a:bodyPr>
            <a:normAutofit/>
          </a:bodyPr>
          <a:lstStyle>
            <a:lvl1pPr marL="0" indent="0" algn="ctr">
              <a:lnSpc>
                <a:spcPct val="100000"/>
              </a:lnSpc>
              <a:spcBef>
                <a:spcPts val="0"/>
              </a:spcBef>
              <a:buNone/>
              <a:defRPr sz="1800" b="0">
                <a:solidFill>
                  <a:schemeClr val="tx2"/>
                </a:solidFill>
              </a:defRPr>
            </a:lvl1pPr>
          </a:lstStyle>
          <a:p>
            <a:pPr lvl="0"/>
            <a:r>
              <a:rPr lang="en-US" smtClean="0"/>
              <a:t>Click to edit Master text styles</a:t>
            </a:r>
          </a:p>
        </p:txBody>
      </p:sp>
      <p:sp>
        <p:nvSpPr>
          <p:cNvPr id="10" name="Picture Placeholder 2"/>
          <p:cNvSpPr>
            <a:spLocks noGrp="1"/>
          </p:cNvSpPr>
          <p:nvPr>
            <p:ph type="pic" sz="quarter" idx="16"/>
          </p:nvPr>
        </p:nvSpPr>
        <p:spPr>
          <a:xfrm>
            <a:off x="3646176" y="1967573"/>
            <a:ext cx="2094842" cy="2094842"/>
          </a:xfrm>
          <a:prstGeom prst="rect">
            <a:avLst/>
          </a:prstGeom>
          <a:solidFill>
            <a:schemeClr val="bg1"/>
          </a:solidFill>
          <a:ln w="28575">
            <a:no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11" name="Text Placeholder 3"/>
          <p:cNvSpPr>
            <a:spLocks noGrp="1"/>
          </p:cNvSpPr>
          <p:nvPr>
            <p:ph type="body" sz="quarter" idx="17"/>
          </p:nvPr>
        </p:nvSpPr>
        <p:spPr>
          <a:xfrm>
            <a:off x="3421563"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smtClean="0"/>
              <a:t>Click to edit Master text styles</a:t>
            </a:r>
          </a:p>
        </p:txBody>
      </p:sp>
      <p:sp>
        <p:nvSpPr>
          <p:cNvPr id="12" name="Picture Placeholder 2"/>
          <p:cNvSpPr>
            <a:spLocks noGrp="1"/>
          </p:cNvSpPr>
          <p:nvPr>
            <p:ph type="pic" sz="quarter" idx="18"/>
          </p:nvPr>
        </p:nvSpPr>
        <p:spPr>
          <a:xfrm>
            <a:off x="6486020" y="1967573"/>
            <a:ext cx="2094842" cy="2094842"/>
          </a:xfrm>
          <a:prstGeom prst="rect">
            <a:avLst/>
          </a:prstGeom>
          <a:solidFill>
            <a:schemeClr val="bg1"/>
          </a:solidFill>
          <a:ln w="28575">
            <a:no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13" name="Text Placeholder 3"/>
          <p:cNvSpPr>
            <a:spLocks noGrp="1"/>
          </p:cNvSpPr>
          <p:nvPr>
            <p:ph type="body" sz="quarter" idx="19"/>
          </p:nvPr>
        </p:nvSpPr>
        <p:spPr>
          <a:xfrm>
            <a:off x="6261407"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smtClean="0"/>
              <a:t>Click to edit Master text styles</a:t>
            </a:r>
          </a:p>
        </p:txBody>
      </p:sp>
      <p:sp>
        <p:nvSpPr>
          <p:cNvPr id="14" name="Picture Placeholder 2"/>
          <p:cNvSpPr>
            <a:spLocks noGrp="1"/>
          </p:cNvSpPr>
          <p:nvPr>
            <p:ph type="pic" sz="quarter" idx="20"/>
          </p:nvPr>
        </p:nvSpPr>
        <p:spPr>
          <a:xfrm>
            <a:off x="9325864" y="1967573"/>
            <a:ext cx="2094842" cy="2094842"/>
          </a:xfrm>
          <a:prstGeom prst="rect">
            <a:avLst/>
          </a:prstGeom>
          <a:solidFill>
            <a:schemeClr val="bg1"/>
          </a:solidFill>
          <a:ln w="28575">
            <a:no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15" name="Text Placeholder 3"/>
          <p:cNvSpPr>
            <a:spLocks noGrp="1"/>
          </p:cNvSpPr>
          <p:nvPr>
            <p:ph type="body" sz="quarter" idx="21"/>
          </p:nvPr>
        </p:nvSpPr>
        <p:spPr>
          <a:xfrm>
            <a:off x="9101251" y="4341161"/>
            <a:ext cx="2542477" cy="1627838"/>
          </a:xfrm>
        </p:spPr>
        <p:txBody>
          <a:bodyPr>
            <a:normAutofit/>
          </a:bodyPr>
          <a:lstStyle>
            <a:lvl1pPr marL="0" indent="0" algn="ctr">
              <a:lnSpc>
                <a:spcPct val="100000"/>
              </a:lnSpc>
              <a:spcBef>
                <a:spcPts val="0"/>
              </a:spcBef>
              <a:buNone/>
              <a:defRPr sz="1800" b="0">
                <a:solidFill>
                  <a:schemeClr val="tx2"/>
                </a:solidFill>
              </a:defRPr>
            </a:lvl1pPr>
          </a:lstStyle>
          <a:p>
            <a:pPr lvl="0"/>
            <a:r>
              <a:rPr lang="en-US" smtClean="0"/>
              <a:t>Click to edit Master text styles</a:t>
            </a:r>
          </a:p>
        </p:txBody>
      </p:sp>
      <p:sp>
        <p:nvSpPr>
          <p:cNvPr id="19" name="Date Placeholder 2"/>
          <p:cNvSpPr>
            <a:spLocks noGrp="1"/>
          </p:cNvSpPr>
          <p:nvPr>
            <p:ph type="dt" sz="half" idx="22"/>
          </p:nvPr>
        </p:nvSpPr>
        <p:spPr/>
        <p:txBody>
          <a:bodyPr/>
          <a:lstStyle>
            <a:lvl1pPr>
              <a:defRPr/>
            </a:lvl1pPr>
          </a:lstStyle>
          <a:p>
            <a:pPr>
              <a:defRPr/>
            </a:pPr>
            <a:fld id="{83446957-53F9-42D6-B293-877A3000FA5B}" type="datetime1">
              <a:rPr lang="en-US"/>
              <a:pPr>
                <a:defRPr/>
              </a:pPr>
              <a:t>4/2/2018</a:t>
            </a:fld>
            <a:endParaRPr lang="en-US" dirty="0"/>
          </a:p>
        </p:txBody>
      </p:sp>
      <p:sp>
        <p:nvSpPr>
          <p:cNvPr id="20" name="Footer Placeholder 4"/>
          <p:cNvSpPr>
            <a:spLocks noGrp="1"/>
          </p:cNvSpPr>
          <p:nvPr>
            <p:ph type="ftr" sz="quarter" idx="23"/>
          </p:nvPr>
        </p:nvSpPr>
        <p:spPr/>
        <p:txBody>
          <a:bodyPr/>
          <a:lstStyle>
            <a:lvl1pPr algn="ctr">
              <a:defRPr sz="1200">
                <a:solidFill>
                  <a:schemeClr val="tx2"/>
                </a:solidFill>
              </a:defRPr>
            </a:lvl1pPr>
          </a:lstStyle>
          <a:p>
            <a:pPr>
              <a:defRPr/>
            </a:pPr>
            <a:r>
              <a:rPr lang="en-US"/>
              <a:t>Optional Tagline Goes Here </a:t>
            </a:r>
            <a:r>
              <a:rPr lang="en-US">
                <a:solidFill>
                  <a:schemeClr val="accent1"/>
                </a:solidFill>
              </a:rPr>
              <a:t>|</a:t>
            </a:r>
            <a:r>
              <a:rPr lang="en-US"/>
              <a:t>  mndot.gov/</a:t>
            </a:r>
          </a:p>
        </p:txBody>
      </p:sp>
      <p:sp>
        <p:nvSpPr>
          <p:cNvPr id="21" name="Slide Number Placeholder 4"/>
          <p:cNvSpPr>
            <a:spLocks noGrp="1"/>
          </p:cNvSpPr>
          <p:nvPr>
            <p:ph type="sldNum" sz="quarter" idx="24"/>
          </p:nvPr>
        </p:nvSpPr>
        <p:spPr/>
        <p:txBody>
          <a:bodyPr/>
          <a:lstStyle>
            <a:lvl1pPr>
              <a:defRPr/>
            </a:lvl1pPr>
          </a:lstStyle>
          <a:p>
            <a:pPr>
              <a:defRPr/>
            </a:pPr>
            <a:fld id="{EDD705F9-C0CD-4DCB-A589-5C575FD5A0B4}" type="slidenum">
              <a:rPr lang="en-US"/>
              <a:pPr>
                <a:defRPr/>
              </a:pPr>
              <a:t>‹#›</a:t>
            </a:fld>
            <a:endParaRPr lang="en-US" dirty="0"/>
          </a:p>
        </p:txBody>
      </p:sp>
    </p:spTree>
    <p:extLst>
      <p:ext uri="{BB962C8B-B14F-4D97-AF65-F5344CB8AC3E}">
        <p14:creationId xmlns:p14="http://schemas.microsoft.com/office/powerpoint/2010/main" val="18186111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am Page 4-Up Gray BG Horizontal">
    <p:spTree>
      <p:nvGrpSpPr>
        <p:cNvPr id="1" name=""/>
        <p:cNvGrpSpPr/>
        <p:nvPr/>
      </p:nvGrpSpPr>
      <p:grpSpPr>
        <a:xfrm>
          <a:off x="0" y="0"/>
          <a:ext cx="0" cy="0"/>
          <a:chOff x="0" y="0"/>
          <a:chExt cx="0" cy="0"/>
        </a:xfrm>
      </p:grpSpPr>
      <p:sp>
        <p:nvSpPr>
          <p:cNvPr id="11" name="Rectangle 10"/>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2" name="Rectangle 11"/>
          <p:cNvSpPr/>
          <p:nvPr userDrawn="1"/>
        </p:nvSpPr>
        <p:spPr>
          <a:xfrm>
            <a:off x="0" y="1216025"/>
            <a:ext cx="12192000" cy="4987925"/>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3" name="Rectangle 12"/>
          <p:cNvSpPr/>
          <p:nvPr userDrawn="1"/>
        </p:nvSpPr>
        <p:spPr>
          <a:xfrm>
            <a:off x="0" y="1216025"/>
            <a:ext cx="12192000" cy="1190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8" name="Title 1"/>
          <p:cNvSpPr>
            <a:spLocks noGrp="1"/>
          </p:cNvSpPr>
          <p:nvPr>
            <p:ph type="title"/>
          </p:nvPr>
        </p:nvSpPr>
        <p:spPr>
          <a:xfrm>
            <a:off x="838200" y="152400"/>
            <a:ext cx="10515600" cy="914400"/>
          </a:xfrm>
        </p:spPr>
        <p:txBody>
          <a:bodyPr>
            <a:normAutofit/>
          </a:bodyPr>
          <a:lstStyle>
            <a:lvl1pPr algn="r">
              <a:defRPr sz="3600">
                <a:solidFill>
                  <a:schemeClr val="bg1"/>
                </a:solidFill>
              </a:defRPr>
            </a:lvl1pPr>
          </a:lstStyle>
          <a:p>
            <a:r>
              <a:rPr lang="en-US" smtClean="0"/>
              <a:t>Click to edit Master title style</a:t>
            </a:r>
            <a:endParaRPr lang="en-US" dirty="0"/>
          </a:p>
        </p:txBody>
      </p:sp>
      <p:sp>
        <p:nvSpPr>
          <p:cNvPr id="19" name="Picture Placeholder 2"/>
          <p:cNvSpPr>
            <a:spLocks noGrp="1"/>
          </p:cNvSpPr>
          <p:nvPr>
            <p:ph type="pic" sz="quarter" idx="13"/>
          </p:nvPr>
        </p:nvSpPr>
        <p:spPr>
          <a:xfrm>
            <a:off x="806332" y="1674771"/>
            <a:ext cx="1858809" cy="1858809"/>
          </a:xfrm>
          <a:prstGeom prst="ellipse">
            <a:avLst/>
          </a:prstGeom>
          <a:solidFill>
            <a:schemeClr val="bg1"/>
          </a:solidFill>
          <a:ln w="28575">
            <a:solidFill>
              <a:schemeClr val="bg1"/>
            </a:solid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24" name="Text Placeholder 3"/>
          <p:cNvSpPr>
            <a:spLocks noGrp="1"/>
          </p:cNvSpPr>
          <p:nvPr>
            <p:ph type="body" sz="quarter" idx="16"/>
          </p:nvPr>
        </p:nvSpPr>
        <p:spPr>
          <a:xfrm>
            <a:off x="2876550" y="1674772"/>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23" name="Picture Placeholder 2"/>
          <p:cNvSpPr>
            <a:spLocks noGrp="1"/>
          </p:cNvSpPr>
          <p:nvPr>
            <p:ph type="pic" sz="quarter" idx="14"/>
          </p:nvPr>
        </p:nvSpPr>
        <p:spPr>
          <a:xfrm>
            <a:off x="806331" y="3939361"/>
            <a:ext cx="1858809" cy="1858809"/>
          </a:xfrm>
          <a:prstGeom prst="ellipse">
            <a:avLst/>
          </a:prstGeom>
          <a:solidFill>
            <a:schemeClr val="bg1"/>
          </a:solidFill>
          <a:ln w="28575">
            <a:solidFill>
              <a:schemeClr val="bg1"/>
            </a:solid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4" name="Text Placeholder 3"/>
          <p:cNvSpPr>
            <a:spLocks noGrp="1"/>
          </p:cNvSpPr>
          <p:nvPr>
            <p:ph type="body" sz="quarter" idx="15"/>
          </p:nvPr>
        </p:nvSpPr>
        <p:spPr>
          <a:xfrm>
            <a:off x="2876550" y="3939361"/>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25" name="Picture Placeholder 2"/>
          <p:cNvSpPr>
            <a:spLocks noGrp="1"/>
          </p:cNvSpPr>
          <p:nvPr>
            <p:ph type="pic" sz="quarter" idx="17"/>
          </p:nvPr>
        </p:nvSpPr>
        <p:spPr>
          <a:xfrm>
            <a:off x="6199805" y="1674771"/>
            <a:ext cx="1858809" cy="1858809"/>
          </a:xfrm>
          <a:prstGeom prst="ellipse">
            <a:avLst/>
          </a:prstGeom>
          <a:solidFill>
            <a:schemeClr val="bg1"/>
          </a:solidFill>
          <a:ln w="28575">
            <a:solidFill>
              <a:schemeClr val="bg1"/>
            </a:solid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26" name="Text Placeholder 3"/>
          <p:cNvSpPr>
            <a:spLocks noGrp="1"/>
          </p:cNvSpPr>
          <p:nvPr>
            <p:ph type="body" sz="quarter" idx="18"/>
          </p:nvPr>
        </p:nvSpPr>
        <p:spPr>
          <a:xfrm>
            <a:off x="8270023" y="1674772"/>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27" name="Picture Placeholder 2"/>
          <p:cNvSpPr>
            <a:spLocks noGrp="1"/>
          </p:cNvSpPr>
          <p:nvPr>
            <p:ph type="pic" sz="quarter" idx="19"/>
          </p:nvPr>
        </p:nvSpPr>
        <p:spPr>
          <a:xfrm>
            <a:off x="6199805" y="3939361"/>
            <a:ext cx="1858809" cy="1858809"/>
          </a:xfrm>
          <a:prstGeom prst="ellipse">
            <a:avLst/>
          </a:prstGeom>
          <a:solidFill>
            <a:schemeClr val="bg1"/>
          </a:solidFill>
          <a:ln w="28575">
            <a:solidFill>
              <a:schemeClr val="bg1"/>
            </a:solid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28" name="Text Placeholder 3"/>
          <p:cNvSpPr>
            <a:spLocks noGrp="1"/>
          </p:cNvSpPr>
          <p:nvPr>
            <p:ph type="body" sz="quarter" idx="20"/>
          </p:nvPr>
        </p:nvSpPr>
        <p:spPr>
          <a:xfrm>
            <a:off x="8270023" y="3939360"/>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14" name="Date Placeholder 2"/>
          <p:cNvSpPr>
            <a:spLocks noGrp="1"/>
          </p:cNvSpPr>
          <p:nvPr>
            <p:ph type="dt" sz="half" idx="21"/>
          </p:nvPr>
        </p:nvSpPr>
        <p:spPr/>
        <p:txBody>
          <a:bodyPr/>
          <a:lstStyle>
            <a:lvl1pPr>
              <a:defRPr/>
            </a:lvl1pPr>
          </a:lstStyle>
          <a:p>
            <a:pPr>
              <a:defRPr/>
            </a:pPr>
            <a:fld id="{576EA40A-3FF4-43FB-B03D-A1FF18D77978}" type="datetime1">
              <a:rPr lang="en-US"/>
              <a:pPr>
                <a:defRPr/>
              </a:pPr>
              <a:t>4/2/2018</a:t>
            </a:fld>
            <a:endParaRPr lang="en-US" dirty="0"/>
          </a:p>
        </p:txBody>
      </p:sp>
      <p:sp>
        <p:nvSpPr>
          <p:cNvPr id="15" name="Footer Placeholder 4"/>
          <p:cNvSpPr>
            <a:spLocks noGrp="1"/>
          </p:cNvSpPr>
          <p:nvPr>
            <p:ph type="ftr" sz="quarter" idx="22"/>
          </p:nvPr>
        </p:nvSpPr>
        <p:spPr/>
        <p:txBody>
          <a:bodyPr/>
          <a:lstStyle>
            <a:lvl1pPr algn="ctr">
              <a:defRPr sz="1200">
                <a:solidFill>
                  <a:schemeClr val="tx2"/>
                </a:solidFill>
              </a:defRPr>
            </a:lvl1pPr>
          </a:lstStyle>
          <a:p>
            <a:pPr>
              <a:defRPr/>
            </a:pPr>
            <a:r>
              <a:rPr lang="en-US"/>
              <a:t>Optional Tagline Goes Here </a:t>
            </a:r>
            <a:r>
              <a:rPr lang="en-US">
                <a:solidFill>
                  <a:schemeClr val="accent1"/>
                </a:solidFill>
              </a:rPr>
              <a:t>|</a:t>
            </a:r>
            <a:r>
              <a:rPr lang="en-US"/>
              <a:t>  mndot.gov/</a:t>
            </a:r>
          </a:p>
        </p:txBody>
      </p:sp>
      <p:sp>
        <p:nvSpPr>
          <p:cNvPr id="16" name="Slide Number Placeholder 4"/>
          <p:cNvSpPr>
            <a:spLocks noGrp="1"/>
          </p:cNvSpPr>
          <p:nvPr>
            <p:ph type="sldNum" sz="quarter" idx="23"/>
          </p:nvPr>
        </p:nvSpPr>
        <p:spPr/>
        <p:txBody>
          <a:bodyPr/>
          <a:lstStyle>
            <a:lvl1pPr>
              <a:defRPr/>
            </a:lvl1pPr>
          </a:lstStyle>
          <a:p>
            <a:pPr>
              <a:defRPr/>
            </a:pPr>
            <a:fld id="{37C19D0B-CAA7-44C4-8837-C5BA094C7847}" type="slidenum">
              <a:rPr lang="en-US"/>
              <a:pPr>
                <a:defRPr/>
              </a:pPr>
              <a:t>‹#›</a:t>
            </a:fld>
            <a:endParaRPr lang="en-US" dirty="0"/>
          </a:p>
        </p:txBody>
      </p:sp>
    </p:spTree>
    <p:extLst>
      <p:ext uri="{BB962C8B-B14F-4D97-AF65-F5344CB8AC3E}">
        <p14:creationId xmlns:p14="http://schemas.microsoft.com/office/powerpoint/2010/main" val="31838143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am Page 4 Up White BG Horizontal">
    <p:spTree>
      <p:nvGrpSpPr>
        <p:cNvPr id="1" name=""/>
        <p:cNvGrpSpPr/>
        <p:nvPr/>
      </p:nvGrpSpPr>
      <p:grpSpPr>
        <a:xfrm>
          <a:off x="0" y="0"/>
          <a:ext cx="0" cy="0"/>
          <a:chOff x="0" y="0"/>
          <a:chExt cx="0" cy="0"/>
        </a:xfrm>
      </p:grpSpPr>
      <p:sp>
        <p:nvSpPr>
          <p:cNvPr id="11" name="Rectangle 10"/>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0" name="Rectangle 19"/>
          <p:cNvSpPr/>
          <p:nvPr userDrawn="1"/>
        </p:nvSpPr>
        <p:spPr>
          <a:xfrm>
            <a:off x="0" y="1216025"/>
            <a:ext cx="12192000" cy="1190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Title 1"/>
          <p:cNvSpPr>
            <a:spLocks noGrp="1"/>
          </p:cNvSpPr>
          <p:nvPr>
            <p:ph type="title"/>
          </p:nvPr>
        </p:nvSpPr>
        <p:spPr>
          <a:xfrm>
            <a:off x="838200" y="152400"/>
            <a:ext cx="10515600" cy="914400"/>
          </a:xfrm>
        </p:spPr>
        <p:txBody>
          <a:bodyPr>
            <a:normAutofit/>
          </a:bodyPr>
          <a:lstStyle>
            <a:lvl1pPr algn="r">
              <a:defRPr sz="3600">
                <a:solidFill>
                  <a:schemeClr val="bg1"/>
                </a:solidFill>
              </a:defRPr>
            </a:lvl1pPr>
          </a:lstStyle>
          <a:p>
            <a:r>
              <a:rPr lang="en-US" smtClean="0"/>
              <a:t>Click to edit Master title style</a:t>
            </a:r>
            <a:endParaRPr lang="en-US" dirty="0"/>
          </a:p>
        </p:txBody>
      </p:sp>
      <p:sp>
        <p:nvSpPr>
          <p:cNvPr id="12" name="Picture Placeholder 2"/>
          <p:cNvSpPr>
            <a:spLocks noGrp="1"/>
          </p:cNvSpPr>
          <p:nvPr>
            <p:ph type="pic" sz="quarter" idx="13"/>
          </p:nvPr>
        </p:nvSpPr>
        <p:spPr>
          <a:xfrm>
            <a:off x="806332" y="1674771"/>
            <a:ext cx="1858809" cy="1858809"/>
          </a:xfrm>
          <a:prstGeom prst="rect">
            <a:avLst/>
          </a:prstGeom>
          <a:solidFill>
            <a:schemeClr val="bg1"/>
          </a:solidFill>
          <a:ln w="28575">
            <a:no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15" name="Text Placeholder 3"/>
          <p:cNvSpPr>
            <a:spLocks noGrp="1"/>
          </p:cNvSpPr>
          <p:nvPr>
            <p:ph type="body" sz="quarter" idx="16"/>
          </p:nvPr>
        </p:nvSpPr>
        <p:spPr>
          <a:xfrm>
            <a:off x="2876550" y="1674772"/>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13" name="Picture Placeholder 2"/>
          <p:cNvSpPr>
            <a:spLocks noGrp="1"/>
          </p:cNvSpPr>
          <p:nvPr>
            <p:ph type="pic" sz="quarter" idx="14"/>
          </p:nvPr>
        </p:nvSpPr>
        <p:spPr>
          <a:xfrm>
            <a:off x="806331" y="3939361"/>
            <a:ext cx="1858809" cy="1858809"/>
          </a:xfrm>
          <a:prstGeom prst="rect">
            <a:avLst/>
          </a:prstGeom>
          <a:solidFill>
            <a:schemeClr val="bg1"/>
          </a:solidFill>
          <a:ln w="28575">
            <a:no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14" name="Text Placeholder 3"/>
          <p:cNvSpPr>
            <a:spLocks noGrp="1"/>
          </p:cNvSpPr>
          <p:nvPr>
            <p:ph type="body" sz="quarter" idx="15"/>
          </p:nvPr>
        </p:nvSpPr>
        <p:spPr>
          <a:xfrm>
            <a:off x="2876550" y="3939361"/>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16" name="Picture Placeholder 2"/>
          <p:cNvSpPr>
            <a:spLocks noGrp="1"/>
          </p:cNvSpPr>
          <p:nvPr>
            <p:ph type="pic" sz="quarter" idx="17"/>
          </p:nvPr>
        </p:nvSpPr>
        <p:spPr>
          <a:xfrm>
            <a:off x="6199805" y="1674771"/>
            <a:ext cx="1858809" cy="1858809"/>
          </a:xfrm>
          <a:prstGeom prst="rect">
            <a:avLst/>
          </a:prstGeom>
          <a:solidFill>
            <a:schemeClr val="bg1"/>
          </a:solidFill>
          <a:ln w="28575">
            <a:no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17" name="Text Placeholder 3"/>
          <p:cNvSpPr>
            <a:spLocks noGrp="1"/>
          </p:cNvSpPr>
          <p:nvPr>
            <p:ph type="body" sz="quarter" idx="18"/>
          </p:nvPr>
        </p:nvSpPr>
        <p:spPr>
          <a:xfrm>
            <a:off x="8270023" y="1674772"/>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18" name="Picture Placeholder 2"/>
          <p:cNvSpPr>
            <a:spLocks noGrp="1"/>
          </p:cNvSpPr>
          <p:nvPr>
            <p:ph type="pic" sz="quarter" idx="19"/>
          </p:nvPr>
        </p:nvSpPr>
        <p:spPr>
          <a:xfrm>
            <a:off x="6199805" y="3939361"/>
            <a:ext cx="1858809" cy="1858809"/>
          </a:xfrm>
          <a:prstGeom prst="rect">
            <a:avLst/>
          </a:prstGeom>
          <a:solidFill>
            <a:schemeClr val="bg1"/>
          </a:solidFill>
          <a:ln w="28575">
            <a:no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19" name="Text Placeholder 3"/>
          <p:cNvSpPr>
            <a:spLocks noGrp="1"/>
          </p:cNvSpPr>
          <p:nvPr>
            <p:ph type="body" sz="quarter" idx="20"/>
          </p:nvPr>
        </p:nvSpPr>
        <p:spPr>
          <a:xfrm>
            <a:off x="8270023" y="393936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21" name="Date Placeholder 3"/>
          <p:cNvSpPr>
            <a:spLocks noGrp="1"/>
          </p:cNvSpPr>
          <p:nvPr>
            <p:ph type="dt" sz="half" idx="21"/>
          </p:nvPr>
        </p:nvSpPr>
        <p:spPr/>
        <p:txBody>
          <a:bodyPr/>
          <a:lstStyle>
            <a:lvl1pPr>
              <a:defRPr/>
            </a:lvl1pPr>
          </a:lstStyle>
          <a:p>
            <a:pPr>
              <a:defRPr/>
            </a:pPr>
            <a:fld id="{17DB24CA-F040-4930-B6F7-342701B9ADD7}" type="datetime1">
              <a:rPr lang="en-US"/>
              <a:pPr>
                <a:defRPr/>
              </a:pPr>
              <a:t>4/2/2018</a:t>
            </a:fld>
            <a:endParaRPr lang="en-US" dirty="0"/>
          </a:p>
        </p:txBody>
      </p:sp>
      <p:sp>
        <p:nvSpPr>
          <p:cNvPr id="22" name="Footer Placeholder 4"/>
          <p:cNvSpPr>
            <a:spLocks noGrp="1"/>
          </p:cNvSpPr>
          <p:nvPr>
            <p:ph type="ftr" sz="quarter" idx="22"/>
          </p:nvPr>
        </p:nvSpPr>
        <p:spPr/>
        <p:txBody>
          <a:bodyPr/>
          <a:lstStyle>
            <a:lvl1pPr algn="ctr">
              <a:defRPr sz="1200">
                <a:solidFill>
                  <a:schemeClr val="tx2"/>
                </a:solidFill>
              </a:defRPr>
            </a:lvl1pPr>
          </a:lstStyle>
          <a:p>
            <a:pPr>
              <a:defRPr/>
            </a:pPr>
            <a:r>
              <a:rPr lang="en-US"/>
              <a:t>Optional Tagline Goes Here </a:t>
            </a:r>
            <a:r>
              <a:rPr lang="en-US">
                <a:solidFill>
                  <a:schemeClr val="accent1"/>
                </a:solidFill>
              </a:rPr>
              <a:t>|</a:t>
            </a:r>
            <a:r>
              <a:rPr lang="en-US"/>
              <a:t>  mndot.gov/</a:t>
            </a:r>
          </a:p>
        </p:txBody>
      </p:sp>
      <p:sp>
        <p:nvSpPr>
          <p:cNvPr id="23" name="Slide Number Placeholder 5"/>
          <p:cNvSpPr>
            <a:spLocks noGrp="1"/>
          </p:cNvSpPr>
          <p:nvPr>
            <p:ph type="sldNum" sz="quarter" idx="23"/>
          </p:nvPr>
        </p:nvSpPr>
        <p:spPr/>
        <p:txBody>
          <a:bodyPr/>
          <a:lstStyle>
            <a:lvl1pPr>
              <a:defRPr/>
            </a:lvl1pPr>
          </a:lstStyle>
          <a:p>
            <a:pPr>
              <a:defRPr/>
            </a:pPr>
            <a:fld id="{2DE30200-C562-47E6-84BB-A44386A19A9B}" type="slidenum">
              <a:rPr lang="en-US"/>
              <a:pPr>
                <a:defRPr/>
              </a:pPr>
              <a:t>‹#›</a:t>
            </a:fld>
            <a:endParaRPr lang="en-US" dirty="0"/>
          </a:p>
        </p:txBody>
      </p:sp>
    </p:spTree>
    <p:extLst>
      <p:ext uri="{BB962C8B-B14F-4D97-AF65-F5344CB8AC3E}">
        <p14:creationId xmlns:p14="http://schemas.microsoft.com/office/powerpoint/2010/main" val="18987494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am Page Duo Gray Horizontal">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8" name="Rectangle 7"/>
          <p:cNvSpPr/>
          <p:nvPr userDrawn="1"/>
        </p:nvSpPr>
        <p:spPr>
          <a:xfrm>
            <a:off x="0" y="1216025"/>
            <a:ext cx="12192000" cy="4987925"/>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9" name="Rectangle 8"/>
          <p:cNvSpPr/>
          <p:nvPr userDrawn="1"/>
        </p:nvSpPr>
        <p:spPr>
          <a:xfrm>
            <a:off x="0" y="1216025"/>
            <a:ext cx="12192000" cy="1190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3" name="Title 1"/>
          <p:cNvSpPr>
            <a:spLocks noGrp="1"/>
          </p:cNvSpPr>
          <p:nvPr>
            <p:ph type="title"/>
          </p:nvPr>
        </p:nvSpPr>
        <p:spPr>
          <a:xfrm>
            <a:off x="838200" y="152400"/>
            <a:ext cx="10515600" cy="914400"/>
          </a:xfrm>
        </p:spPr>
        <p:txBody>
          <a:bodyPr>
            <a:normAutofit/>
          </a:bodyPr>
          <a:lstStyle>
            <a:lvl1pPr algn="r">
              <a:defRPr sz="3600">
                <a:solidFill>
                  <a:schemeClr val="bg1"/>
                </a:solidFill>
              </a:defRPr>
            </a:lvl1pPr>
          </a:lstStyle>
          <a:p>
            <a:r>
              <a:rPr lang="en-US" smtClean="0"/>
              <a:t>Click to edit Master title style</a:t>
            </a:r>
            <a:endParaRPr lang="en-US" dirty="0"/>
          </a:p>
        </p:txBody>
      </p:sp>
      <p:sp>
        <p:nvSpPr>
          <p:cNvPr id="19" name="Picture Placeholder 2"/>
          <p:cNvSpPr>
            <a:spLocks noGrp="1"/>
          </p:cNvSpPr>
          <p:nvPr>
            <p:ph type="pic" sz="quarter" idx="13"/>
          </p:nvPr>
        </p:nvSpPr>
        <p:spPr>
          <a:xfrm>
            <a:off x="806332" y="2571729"/>
            <a:ext cx="1858809" cy="1858809"/>
          </a:xfrm>
          <a:prstGeom prst="ellipse">
            <a:avLst/>
          </a:prstGeom>
          <a:solidFill>
            <a:schemeClr val="bg1"/>
          </a:solidFill>
          <a:ln w="28575">
            <a:solidFill>
              <a:schemeClr val="bg1"/>
            </a:solid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24" name="Text Placeholder 3"/>
          <p:cNvSpPr>
            <a:spLocks noGrp="1"/>
          </p:cNvSpPr>
          <p:nvPr>
            <p:ph type="body" sz="quarter" idx="16"/>
          </p:nvPr>
        </p:nvSpPr>
        <p:spPr>
          <a:xfrm>
            <a:off x="2876550" y="257173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25" name="Picture Placeholder 2"/>
          <p:cNvSpPr>
            <a:spLocks noGrp="1"/>
          </p:cNvSpPr>
          <p:nvPr>
            <p:ph type="pic" sz="quarter" idx="17"/>
          </p:nvPr>
        </p:nvSpPr>
        <p:spPr>
          <a:xfrm>
            <a:off x="6199805" y="2571729"/>
            <a:ext cx="1858809" cy="1858809"/>
          </a:xfrm>
          <a:prstGeom prst="ellipse">
            <a:avLst/>
          </a:prstGeom>
          <a:solidFill>
            <a:schemeClr val="bg1"/>
          </a:solidFill>
          <a:ln w="28575">
            <a:solidFill>
              <a:schemeClr val="bg1"/>
            </a:solid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26" name="Text Placeholder 3"/>
          <p:cNvSpPr>
            <a:spLocks noGrp="1"/>
          </p:cNvSpPr>
          <p:nvPr>
            <p:ph type="body" sz="quarter" idx="18"/>
          </p:nvPr>
        </p:nvSpPr>
        <p:spPr>
          <a:xfrm>
            <a:off x="8270023" y="257173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10" name="Date Placeholder 2"/>
          <p:cNvSpPr>
            <a:spLocks noGrp="1"/>
          </p:cNvSpPr>
          <p:nvPr>
            <p:ph type="dt" sz="half" idx="19"/>
          </p:nvPr>
        </p:nvSpPr>
        <p:spPr/>
        <p:txBody>
          <a:bodyPr/>
          <a:lstStyle>
            <a:lvl1pPr>
              <a:defRPr/>
            </a:lvl1pPr>
          </a:lstStyle>
          <a:p>
            <a:pPr>
              <a:defRPr/>
            </a:pPr>
            <a:fld id="{D8BC94F5-A5E2-4EE7-9660-6E59219A005D}" type="datetime1">
              <a:rPr lang="en-US"/>
              <a:pPr>
                <a:defRPr/>
              </a:pPr>
              <a:t>4/2/2018</a:t>
            </a:fld>
            <a:endParaRPr lang="en-US" dirty="0"/>
          </a:p>
        </p:txBody>
      </p:sp>
      <p:sp>
        <p:nvSpPr>
          <p:cNvPr id="11" name="Footer Placeholder 4"/>
          <p:cNvSpPr>
            <a:spLocks noGrp="1"/>
          </p:cNvSpPr>
          <p:nvPr>
            <p:ph type="ftr" sz="quarter" idx="20"/>
          </p:nvPr>
        </p:nvSpPr>
        <p:spPr/>
        <p:txBody>
          <a:bodyPr/>
          <a:lstStyle>
            <a:lvl1pPr algn="ctr">
              <a:defRPr sz="1200">
                <a:solidFill>
                  <a:schemeClr val="tx2"/>
                </a:solidFill>
              </a:defRPr>
            </a:lvl1pPr>
          </a:lstStyle>
          <a:p>
            <a:pPr>
              <a:defRPr/>
            </a:pPr>
            <a:r>
              <a:rPr lang="en-US"/>
              <a:t>Optional Tagline Goes Here </a:t>
            </a:r>
            <a:r>
              <a:rPr lang="en-US">
                <a:solidFill>
                  <a:schemeClr val="accent1"/>
                </a:solidFill>
              </a:rPr>
              <a:t>|</a:t>
            </a:r>
            <a:r>
              <a:rPr lang="en-US"/>
              <a:t>  mndot.gov/</a:t>
            </a:r>
          </a:p>
        </p:txBody>
      </p:sp>
      <p:sp>
        <p:nvSpPr>
          <p:cNvPr id="12" name="Slide Number Placeholder 4"/>
          <p:cNvSpPr>
            <a:spLocks noGrp="1"/>
          </p:cNvSpPr>
          <p:nvPr>
            <p:ph type="sldNum" sz="quarter" idx="21"/>
          </p:nvPr>
        </p:nvSpPr>
        <p:spPr/>
        <p:txBody>
          <a:bodyPr/>
          <a:lstStyle>
            <a:lvl1pPr>
              <a:defRPr/>
            </a:lvl1pPr>
          </a:lstStyle>
          <a:p>
            <a:pPr>
              <a:defRPr/>
            </a:pPr>
            <a:fld id="{47D44606-7D93-4D75-A2F4-95727616D592}" type="slidenum">
              <a:rPr lang="en-US"/>
              <a:pPr>
                <a:defRPr/>
              </a:pPr>
              <a:t>‹#›</a:t>
            </a:fld>
            <a:endParaRPr lang="en-US" dirty="0"/>
          </a:p>
        </p:txBody>
      </p:sp>
    </p:spTree>
    <p:extLst>
      <p:ext uri="{BB962C8B-B14F-4D97-AF65-F5344CB8AC3E}">
        <p14:creationId xmlns:p14="http://schemas.microsoft.com/office/powerpoint/2010/main" val="337869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am Page 2 Up White BG Horizontal">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8" name="Rectangle 7"/>
          <p:cNvSpPr/>
          <p:nvPr userDrawn="1"/>
        </p:nvSpPr>
        <p:spPr>
          <a:xfrm>
            <a:off x="0" y="1216025"/>
            <a:ext cx="12192000" cy="1190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Title 1"/>
          <p:cNvSpPr>
            <a:spLocks noGrp="1"/>
          </p:cNvSpPr>
          <p:nvPr>
            <p:ph type="title"/>
          </p:nvPr>
        </p:nvSpPr>
        <p:spPr>
          <a:xfrm>
            <a:off x="838200" y="152400"/>
            <a:ext cx="10515600" cy="914400"/>
          </a:xfrm>
        </p:spPr>
        <p:txBody>
          <a:bodyPr>
            <a:normAutofit/>
          </a:bodyPr>
          <a:lstStyle>
            <a:lvl1pPr algn="r">
              <a:defRPr sz="3600">
                <a:solidFill>
                  <a:schemeClr val="bg1"/>
                </a:solidFill>
              </a:defRPr>
            </a:lvl1pPr>
          </a:lstStyle>
          <a:p>
            <a:r>
              <a:rPr lang="en-US" smtClean="0"/>
              <a:t>Click to edit Master title style</a:t>
            </a:r>
            <a:endParaRPr lang="en-US" dirty="0"/>
          </a:p>
        </p:txBody>
      </p:sp>
      <p:sp>
        <p:nvSpPr>
          <p:cNvPr id="12" name="Picture Placeholder 2"/>
          <p:cNvSpPr>
            <a:spLocks noGrp="1"/>
          </p:cNvSpPr>
          <p:nvPr>
            <p:ph type="pic" sz="quarter" idx="13"/>
          </p:nvPr>
        </p:nvSpPr>
        <p:spPr>
          <a:xfrm>
            <a:off x="806332" y="2800328"/>
            <a:ext cx="1858809" cy="1858809"/>
          </a:xfrm>
          <a:prstGeom prst="rect">
            <a:avLst/>
          </a:prstGeom>
          <a:solidFill>
            <a:schemeClr val="bg1"/>
          </a:solidFill>
          <a:ln w="28575">
            <a:no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15" name="Text Placeholder 3"/>
          <p:cNvSpPr>
            <a:spLocks noGrp="1"/>
          </p:cNvSpPr>
          <p:nvPr>
            <p:ph type="body" sz="quarter" idx="16"/>
          </p:nvPr>
        </p:nvSpPr>
        <p:spPr>
          <a:xfrm>
            <a:off x="2876550" y="2800329"/>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16" name="Picture Placeholder 2"/>
          <p:cNvSpPr>
            <a:spLocks noGrp="1"/>
          </p:cNvSpPr>
          <p:nvPr>
            <p:ph type="pic" sz="quarter" idx="17"/>
          </p:nvPr>
        </p:nvSpPr>
        <p:spPr>
          <a:xfrm>
            <a:off x="6199805" y="2800328"/>
            <a:ext cx="1858809" cy="1858809"/>
          </a:xfrm>
          <a:prstGeom prst="rect">
            <a:avLst/>
          </a:prstGeom>
          <a:solidFill>
            <a:schemeClr val="bg1"/>
          </a:solidFill>
          <a:ln w="28575">
            <a:no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17" name="Text Placeholder 3"/>
          <p:cNvSpPr>
            <a:spLocks noGrp="1"/>
          </p:cNvSpPr>
          <p:nvPr>
            <p:ph type="body" sz="quarter" idx="18"/>
          </p:nvPr>
        </p:nvSpPr>
        <p:spPr>
          <a:xfrm>
            <a:off x="8270023" y="2800329"/>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9" name="Date Placeholder 3"/>
          <p:cNvSpPr>
            <a:spLocks noGrp="1"/>
          </p:cNvSpPr>
          <p:nvPr>
            <p:ph type="dt" sz="half" idx="19"/>
          </p:nvPr>
        </p:nvSpPr>
        <p:spPr/>
        <p:txBody>
          <a:bodyPr/>
          <a:lstStyle>
            <a:lvl1pPr>
              <a:defRPr/>
            </a:lvl1pPr>
          </a:lstStyle>
          <a:p>
            <a:pPr>
              <a:defRPr/>
            </a:pPr>
            <a:fld id="{46EA698A-CA69-4F3E-817D-46DC655B4C7A}" type="datetime1">
              <a:rPr lang="en-US"/>
              <a:pPr>
                <a:defRPr/>
              </a:pPr>
              <a:t>4/2/2018</a:t>
            </a:fld>
            <a:endParaRPr lang="en-US" dirty="0"/>
          </a:p>
        </p:txBody>
      </p:sp>
      <p:sp>
        <p:nvSpPr>
          <p:cNvPr id="10" name="Footer Placeholder 4"/>
          <p:cNvSpPr>
            <a:spLocks noGrp="1"/>
          </p:cNvSpPr>
          <p:nvPr>
            <p:ph type="ftr" sz="quarter" idx="20"/>
          </p:nvPr>
        </p:nvSpPr>
        <p:spPr/>
        <p:txBody>
          <a:bodyPr/>
          <a:lstStyle>
            <a:lvl1pPr algn="ctr">
              <a:defRPr sz="1200">
                <a:solidFill>
                  <a:schemeClr val="tx2"/>
                </a:solidFill>
              </a:defRPr>
            </a:lvl1pPr>
          </a:lstStyle>
          <a:p>
            <a:pPr>
              <a:defRPr/>
            </a:pPr>
            <a:r>
              <a:rPr lang="en-US"/>
              <a:t>Optional Tagline Goes Here </a:t>
            </a:r>
            <a:r>
              <a:rPr lang="en-US">
                <a:solidFill>
                  <a:schemeClr val="accent1"/>
                </a:solidFill>
              </a:rPr>
              <a:t>|</a:t>
            </a:r>
            <a:r>
              <a:rPr lang="en-US"/>
              <a:t>  mndot.gov/</a:t>
            </a:r>
          </a:p>
        </p:txBody>
      </p:sp>
      <p:sp>
        <p:nvSpPr>
          <p:cNvPr id="11" name="Slide Number Placeholder 5"/>
          <p:cNvSpPr>
            <a:spLocks noGrp="1"/>
          </p:cNvSpPr>
          <p:nvPr>
            <p:ph type="sldNum" sz="quarter" idx="21"/>
          </p:nvPr>
        </p:nvSpPr>
        <p:spPr/>
        <p:txBody>
          <a:bodyPr/>
          <a:lstStyle>
            <a:lvl1pPr>
              <a:defRPr/>
            </a:lvl1pPr>
          </a:lstStyle>
          <a:p>
            <a:pPr>
              <a:defRPr/>
            </a:pPr>
            <a:fld id="{9F1099F2-C34A-454B-8C7B-7C633CF6C1D6}" type="slidenum">
              <a:rPr lang="en-US"/>
              <a:pPr>
                <a:defRPr/>
              </a:pPr>
              <a:t>‹#›</a:t>
            </a:fld>
            <a:endParaRPr lang="en-US" dirty="0"/>
          </a:p>
        </p:txBody>
      </p:sp>
    </p:spTree>
    <p:extLst>
      <p:ext uri="{BB962C8B-B14F-4D97-AF65-F5344CB8AC3E}">
        <p14:creationId xmlns:p14="http://schemas.microsoft.com/office/powerpoint/2010/main" val="31948060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Big Image - Red Title">
    <p:spTree>
      <p:nvGrpSpPr>
        <p:cNvPr id="1" name=""/>
        <p:cNvGrpSpPr/>
        <p:nvPr/>
      </p:nvGrpSpPr>
      <p:grpSpPr>
        <a:xfrm>
          <a:off x="0" y="0"/>
          <a:ext cx="0" cy="0"/>
          <a:chOff x="0" y="0"/>
          <a:chExt cx="0" cy="0"/>
        </a:xfrm>
      </p:grpSpPr>
      <p:sp>
        <p:nvSpPr>
          <p:cNvPr id="9" name="Title 1"/>
          <p:cNvSpPr>
            <a:spLocks noGrp="1"/>
          </p:cNvSpPr>
          <p:nvPr>
            <p:ph type="title"/>
          </p:nvPr>
        </p:nvSpPr>
        <p:spPr>
          <a:xfrm>
            <a:off x="1" y="5638801"/>
            <a:ext cx="12192000" cy="1219200"/>
          </a:xfrm>
          <a:solidFill>
            <a:srgbClr val="003865">
              <a:alpha val="87843"/>
            </a:srgbClr>
          </a:solidFill>
        </p:spPr>
        <p:txBody>
          <a:bodyPr>
            <a:normAutofit/>
          </a:bodyPr>
          <a:lstStyle>
            <a:lvl1pPr algn="ctr">
              <a:defRPr sz="3600">
                <a:solidFill>
                  <a:schemeClr val="bg1"/>
                </a:solidFill>
              </a:defRPr>
            </a:lvl1pPr>
          </a:lstStyle>
          <a:p>
            <a:r>
              <a:rPr lang="en-US" smtClean="0"/>
              <a:t>Click to edit Master title style</a:t>
            </a:r>
            <a:endParaRPr lang="en-US" dirty="0"/>
          </a:p>
        </p:txBody>
      </p:sp>
      <p:sp>
        <p:nvSpPr>
          <p:cNvPr id="4" name="Picture Placeholder 12"/>
          <p:cNvSpPr>
            <a:spLocks noGrp="1"/>
          </p:cNvSpPr>
          <p:nvPr>
            <p:ph type="pic" sz="quarter" idx="10"/>
          </p:nvPr>
        </p:nvSpPr>
        <p:spPr>
          <a:xfrm>
            <a:off x="0" y="2"/>
            <a:ext cx="12192000" cy="6857998"/>
          </a:xfrm>
        </p:spPr>
        <p:txBody>
          <a:bodyPr rtlCol="0">
            <a:normAutofit/>
          </a:bodyPr>
          <a:lstStyle/>
          <a:p>
            <a:pPr lvl="0"/>
            <a:r>
              <a:rPr lang="en-US" noProof="0" dirty="0" smtClean="0"/>
              <a:t>Click icon to add picture</a:t>
            </a:r>
            <a:endParaRPr lang="en-US" noProof="0" dirty="0"/>
          </a:p>
        </p:txBody>
      </p:sp>
    </p:spTree>
    <p:extLst>
      <p:ext uri="{BB962C8B-B14F-4D97-AF65-F5344CB8AC3E}">
        <p14:creationId xmlns:p14="http://schemas.microsoft.com/office/powerpoint/2010/main" val="2145687390"/>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Big Image - Black Title">
    <p:spTree>
      <p:nvGrpSpPr>
        <p:cNvPr id="1" name=""/>
        <p:cNvGrpSpPr/>
        <p:nvPr/>
      </p:nvGrpSpPr>
      <p:grpSpPr>
        <a:xfrm>
          <a:off x="0" y="0"/>
          <a:ext cx="0" cy="0"/>
          <a:chOff x="0" y="0"/>
          <a:chExt cx="0" cy="0"/>
        </a:xfrm>
      </p:grpSpPr>
      <p:sp>
        <p:nvSpPr>
          <p:cNvPr id="9" name="Title 1"/>
          <p:cNvSpPr>
            <a:spLocks noGrp="1"/>
          </p:cNvSpPr>
          <p:nvPr>
            <p:ph type="title"/>
          </p:nvPr>
        </p:nvSpPr>
        <p:spPr>
          <a:xfrm>
            <a:off x="1" y="5638801"/>
            <a:ext cx="12192000" cy="1219200"/>
          </a:xfrm>
          <a:solidFill>
            <a:srgbClr val="0D0D0D">
              <a:alpha val="87843"/>
            </a:srgbClr>
          </a:solidFill>
        </p:spPr>
        <p:txBody>
          <a:bodyPr>
            <a:normAutofit/>
          </a:bodyPr>
          <a:lstStyle>
            <a:lvl1pPr algn="ctr">
              <a:defRPr sz="3600">
                <a:solidFill>
                  <a:schemeClr val="bg1"/>
                </a:solidFill>
              </a:defRPr>
            </a:lvl1pPr>
          </a:lstStyle>
          <a:p>
            <a:r>
              <a:rPr lang="en-US" smtClean="0"/>
              <a:t>Click to edit Master title style</a:t>
            </a:r>
            <a:endParaRPr lang="en-US" dirty="0"/>
          </a:p>
        </p:txBody>
      </p:sp>
      <p:sp>
        <p:nvSpPr>
          <p:cNvPr id="4" name="Picture Placeholder 12"/>
          <p:cNvSpPr>
            <a:spLocks noGrp="1"/>
          </p:cNvSpPr>
          <p:nvPr>
            <p:ph type="pic" sz="quarter" idx="10"/>
          </p:nvPr>
        </p:nvSpPr>
        <p:spPr>
          <a:xfrm>
            <a:off x="0" y="2"/>
            <a:ext cx="12192000" cy="6857999"/>
          </a:xfrm>
        </p:spPr>
        <p:txBody>
          <a:bodyPr rtlCol="0">
            <a:normAutofit/>
          </a:bodyPr>
          <a:lstStyle/>
          <a:p>
            <a:pPr lvl="0"/>
            <a:r>
              <a:rPr lang="en-US" noProof="0" dirty="0" smtClean="0"/>
              <a:t>Click icon to add picture</a:t>
            </a:r>
            <a:endParaRPr lang="en-US" noProof="0" dirty="0"/>
          </a:p>
        </p:txBody>
      </p:sp>
    </p:spTree>
    <p:extLst>
      <p:ext uri="{BB962C8B-B14F-4D97-AF65-F5344CB8AC3E}">
        <p14:creationId xmlns:p14="http://schemas.microsoft.com/office/powerpoint/2010/main" val="1151485771"/>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ig Image - Blue Title">
    <p:spTree>
      <p:nvGrpSpPr>
        <p:cNvPr id="1" name=""/>
        <p:cNvGrpSpPr/>
        <p:nvPr/>
      </p:nvGrpSpPr>
      <p:grpSpPr>
        <a:xfrm>
          <a:off x="0" y="0"/>
          <a:ext cx="0" cy="0"/>
          <a:chOff x="0" y="0"/>
          <a:chExt cx="0" cy="0"/>
        </a:xfrm>
      </p:grpSpPr>
      <p:sp>
        <p:nvSpPr>
          <p:cNvPr id="9" name="Title 1"/>
          <p:cNvSpPr>
            <a:spLocks noGrp="1"/>
          </p:cNvSpPr>
          <p:nvPr>
            <p:ph type="title"/>
          </p:nvPr>
        </p:nvSpPr>
        <p:spPr>
          <a:xfrm>
            <a:off x="1" y="5638800"/>
            <a:ext cx="12192000" cy="1219200"/>
          </a:xfrm>
          <a:solidFill>
            <a:srgbClr val="78BE21">
              <a:alpha val="87843"/>
            </a:srgbClr>
          </a:solidFill>
        </p:spPr>
        <p:txBody>
          <a:bodyPr>
            <a:normAutofit/>
          </a:bodyPr>
          <a:lstStyle>
            <a:lvl1pPr algn="ctr">
              <a:defRPr sz="3600">
                <a:solidFill>
                  <a:schemeClr val="tx2"/>
                </a:solidFill>
              </a:defRPr>
            </a:lvl1pPr>
          </a:lstStyle>
          <a:p>
            <a:r>
              <a:rPr lang="en-US" smtClean="0"/>
              <a:t>Click to edit Master title style</a:t>
            </a:r>
            <a:endParaRPr lang="en-US" dirty="0"/>
          </a:p>
        </p:txBody>
      </p:sp>
      <p:sp>
        <p:nvSpPr>
          <p:cNvPr id="4" name="Picture Placeholder 12"/>
          <p:cNvSpPr>
            <a:spLocks noGrp="1"/>
          </p:cNvSpPr>
          <p:nvPr>
            <p:ph type="pic" sz="quarter" idx="10"/>
          </p:nvPr>
        </p:nvSpPr>
        <p:spPr>
          <a:xfrm>
            <a:off x="0" y="2"/>
            <a:ext cx="12192000" cy="6857999"/>
          </a:xfrm>
        </p:spPr>
        <p:txBody>
          <a:bodyPr rtlCol="0">
            <a:normAutofit/>
          </a:bodyPr>
          <a:lstStyle/>
          <a:p>
            <a:pPr lvl="0"/>
            <a:r>
              <a:rPr lang="en-US" noProof="0" dirty="0" smtClean="0"/>
              <a:t>Click icon to add picture</a:t>
            </a:r>
            <a:endParaRPr lang="en-US" noProof="0" dirty="0"/>
          </a:p>
        </p:txBody>
      </p:sp>
    </p:spTree>
    <p:extLst>
      <p:ext uri="{BB962C8B-B14F-4D97-AF65-F5344CB8AC3E}">
        <p14:creationId xmlns:p14="http://schemas.microsoft.com/office/powerpoint/2010/main" val="1837674827"/>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de - Gray Backgroun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12192000" cy="1160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5" name="Title 1"/>
          <p:cNvSpPr>
            <a:spLocks noGrp="1"/>
          </p:cNvSpPr>
          <p:nvPr>
            <p:ph type="title"/>
          </p:nvPr>
        </p:nvSpPr>
        <p:spPr>
          <a:xfrm>
            <a:off x="838200" y="152400"/>
            <a:ext cx="10515600" cy="914400"/>
          </a:xfrm>
        </p:spPr>
        <p:txBody>
          <a:bodyPr>
            <a:normAutofit/>
          </a:bodyPr>
          <a:lstStyle>
            <a:lvl1pPr algn="r">
              <a:defRPr sz="3600">
                <a:solidFill>
                  <a:schemeClr val="accent1"/>
                </a:solidFill>
              </a:defRPr>
            </a:lvl1pPr>
          </a:lstStyle>
          <a:p>
            <a:r>
              <a:rPr lang="en-US" smtClean="0"/>
              <a:t>Click to edit Master title style</a:t>
            </a:r>
            <a:endParaRPr lang="en-US" dirty="0"/>
          </a:p>
        </p:txBody>
      </p:sp>
      <p:sp>
        <p:nvSpPr>
          <p:cNvPr id="10" name="Table Placeholder 8"/>
          <p:cNvSpPr>
            <a:spLocks noGrp="1"/>
          </p:cNvSpPr>
          <p:nvPr>
            <p:ph type="tbl" sz="quarter" idx="13"/>
          </p:nvPr>
        </p:nvSpPr>
        <p:spPr>
          <a:xfrm>
            <a:off x="2032000" y="2233262"/>
            <a:ext cx="8128000" cy="2966751"/>
          </a:xfrm>
        </p:spPr>
        <p:txBody>
          <a:bodyPr rtlCol="0">
            <a:normAutofit/>
          </a:bodyPr>
          <a:lstStyle/>
          <a:p>
            <a:pPr lvl="0"/>
            <a:endParaRPr lang="en-US" noProof="0" dirty="0"/>
          </a:p>
        </p:txBody>
      </p:sp>
    </p:spTree>
    <p:extLst>
      <p:ext uri="{BB962C8B-B14F-4D97-AF65-F5344CB8AC3E}">
        <p14:creationId xmlns:p14="http://schemas.microsoft.com/office/powerpoint/2010/main" val="12001038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Title and Content (Solid Dark)">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12192000" cy="1160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3" name="Title 1"/>
          <p:cNvSpPr>
            <a:spLocks noGrp="1"/>
          </p:cNvSpPr>
          <p:nvPr>
            <p:ph type="title"/>
          </p:nvPr>
        </p:nvSpPr>
        <p:spPr>
          <a:xfrm>
            <a:off x="838200" y="152400"/>
            <a:ext cx="10515600" cy="914400"/>
          </a:xfrm>
        </p:spPr>
        <p:txBody>
          <a:bodyPr>
            <a:normAutofit/>
          </a:bodyPr>
          <a:lstStyle>
            <a:lvl1pPr algn="r">
              <a:defRPr sz="3600">
                <a:solidFill>
                  <a:schemeClr val="accent1"/>
                </a:solidFill>
              </a:defRPr>
            </a:lvl1pPr>
          </a:lstStyle>
          <a:p>
            <a:r>
              <a:rPr lang="en-US" smtClean="0"/>
              <a:t>Click to edit Master title style</a:t>
            </a:r>
            <a:endParaRPr lang="en-US" dirty="0"/>
          </a:p>
        </p:txBody>
      </p:sp>
      <p:sp>
        <p:nvSpPr>
          <p:cNvPr id="14" name="Table Placeholder 8"/>
          <p:cNvSpPr>
            <a:spLocks noGrp="1"/>
          </p:cNvSpPr>
          <p:nvPr>
            <p:ph type="tbl" sz="quarter" idx="13"/>
          </p:nvPr>
        </p:nvSpPr>
        <p:spPr>
          <a:xfrm>
            <a:off x="2032000" y="2233262"/>
            <a:ext cx="8128000" cy="2966751"/>
          </a:xfrm>
        </p:spPr>
        <p:txBody>
          <a:bodyPr rtlCol="0">
            <a:normAutofit/>
          </a:bodyPr>
          <a:lstStyle>
            <a:lvl1pPr>
              <a:buClr>
                <a:schemeClr val="accent2"/>
              </a:buClr>
              <a:defRPr>
                <a:solidFill>
                  <a:schemeClr val="bg1"/>
                </a:solidFill>
              </a:defRPr>
            </a:lvl1pPr>
          </a:lstStyle>
          <a:p>
            <a:pPr lvl="0"/>
            <a:endParaRPr lang="en-US" noProof="0" dirty="0"/>
          </a:p>
        </p:txBody>
      </p:sp>
      <p:sp>
        <p:nvSpPr>
          <p:cNvPr id="5" name="Date Placeholder 4"/>
          <p:cNvSpPr>
            <a:spLocks noGrp="1"/>
          </p:cNvSpPr>
          <p:nvPr>
            <p:ph type="dt" sz="half" idx="14"/>
          </p:nvPr>
        </p:nvSpPr>
        <p:spPr/>
        <p:txBody>
          <a:bodyPr/>
          <a:lstStyle>
            <a:lvl1pPr>
              <a:defRPr>
                <a:solidFill>
                  <a:schemeClr val="bg1"/>
                </a:solidFill>
              </a:defRPr>
            </a:lvl1pPr>
          </a:lstStyle>
          <a:p>
            <a:pPr>
              <a:defRPr/>
            </a:pPr>
            <a:fld id="{4C5D22B4-A2AC-4872-B841-319965876CB4}" type="datetime1">
              <a:rPr lang="en-US"/>
              <a:pPr>
                <a:defRPr/>
              </a:pPr>
              <a:t>4/2/2018</a:t>
            </a:fld>
            <a:endParaRPr lang="en-US" dirty="0"/>
          </a:p>
        </p:txBody>
      </p:sp>
      <p:sp>
        <p:nvSpPr>
          <p:cNvPr id="6" name="Footer Placeholder 4"/>
          <p:cNvSpPr>
            <a:spLocks noGrp="1"/>
          </p:cNvSpPr>
          <p:nvPr>
            <p:ph type="ftr" sz="quarter" idx="15"/>
          </p:nvPr>
        </p:nvSpPr>
        <p:spPr/>
        <p:txBody>
          <a:bodyPr/>
          <a:lstStyle>
            <a:lvl1pPr algn="ctr">
              <a:defRPr sz="1200">
                <a:solidFill>
                  <a:schemeClr val="bg1"/>
                </a:solidFill>
              </a:defRPr>
            </a:lvl1pPr>
          </a:lstStyle>
          <a:p>
            <a:pPr>
              <a:defRPr/>
            </a:pPr>
            <a:r>
              <a:rPr lang="en-US"/>
              <a:t>Optional Tagline Goes Here </a:t>
            </a:r>
            <a:r>
              <a:rPr lang="en-US">
                <a:solidFill>
                  <a:schemeClr val="accent2"/>
                </a:solidFill>
              </a:rPr>
              <a:t>|</a:t>
            </a:r>
            <a:r>
              <a:rPr lang="en-US"/>
              <a:t>  mndot.gov/</a:t>
            </a:r>
          </a:p>
        </p:txBody>
      </p:sp>
      <p:sp>
        <p:nvSpPr>
          <p:cNvPr id="7" name="Slide Number Placeholder 6"/>
          <p:cNvSpPr>
            <a:spLocks noGrp="1"/>
          </p:cNvSpPr>
          <p:nvPr>
            <p:ph type="sldNum" sz="quarter" idx="16"/>
          </p:nvPr>
        </p:nvSpPr>
        <p:spPr/>
        <p:txBody>
          <a:bodyPr/>
          <a:lstStyle>
            <a:lvl1pPr>
              <a:defRPr>
                <a:solidFill>
                  <a:schemeClr val="bg1"/>
                </a:solidFill>
              </a:defRPr>
            </a:lvl1pPr>
          </a:lstStyle>
          <a:p>
            <a:pPr>
              <a:defRPr/>
            </a:pPr>
            <a:fld id="{4EE9EE6C-C137-4133-BF62-106514C04FDA}" type="slidenum">
              <a:rPr lang="en-US"/>
              <a:pPr>
                <a:defRPr/>
              </a:pPr>
              <a:t>‹#›</a:t>
            </a:fld>
            <a:endParaRPr lang="en-US" dirty="0"/>
          </a:p>
        </p:txBody>
      </p:sp>
    </p:spTree>
    <p:extLst>
      <p:ext uri="{BB962C8B-B14F-4D97-AF65-F5344CB8AC3E}">
        <p14:creationId xmlns:p14="http://schemas.microsoft.com/office/powerpoint/2010/main" val="20746250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Title and Content (Solid Dark)">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3"/>
          <a:stretch>
            <a:fillRect/>
          </a:stretch>
        </p:blipFill>
        <p:spPr>
          <a:xfrm>
            <a:off x="4976813" y="504825"/>
            <a:ext cx="9618662" cy="5413375"/>
          </a:xfrm>
          <a:prstGeom prst="rect">
            <a:avLst/>
          </a:prstGeom>
          <a:ln>
            <a:noFill/>
          </a:ln>
          <a:effectLst>
            <a:outerShdw blurRad="292100" dist="139700" dir="2700000" algn="tl" rotWithShape="0">
              <a:srgbClr val="333333">
                <a:alpha val="65000"/>
              </a:srgbClr>
            </a:outerShdw>
          </a:effectLst>
        </p:spPr>
      </p:pic>
      <p:sp>
        <p:nvSpPr>
          <p:cNvPr id="13" name="Title 1"/>
          <p:cNvSpPr>
            <a:spLocks noGrp="1"/>
          </p:cNvSpPr>
          <p:nvPr>
            <p:ph type="title"/>
          </p:nvPr>
        </p:nvSpPr>
        <p:spPr>
          <a:xfrm>
            <a:off x="815897" y="287066"/>
            <a:ext cx="3521927" cy="2734914"/>
          </a:xfrm>
        </p:spPr>
        <p:txBody>
          <a:bodyPr/>
          <a:lstStyle>
            <a:lvl1pPr>
              <a:defRPr b="0">
                <a:solidFill>
                  <a:schemeClr val="accent2"/>
                </a:solidFill>
              </a:defRPr>
            </a:lvl1pPr>
          </a:lstStyle>
          <a:p>
            <a:r>
              <a:rPr lang="en-US" smtClean="0"/>
              <a:t>Click to edit Master title style</a:t>
            </a:r>
            <a:endParaRPr lang="en-US" dirty="0"/>
          </a:p>
        </p:txBody>
      </p:sp>
      <p:sp>
        <p:nvSpPr>
          <p:cNvPr id="15" name="Text Placeholder 3"/>
          <p:cNvSpPr>
            <a:spLocks noGrp="1"/>
          </p:cNvSpPr>
          <p:nvPr>
            <p:ph type="body" sz="quarter" idx="13"/>
          </p:nvPr>
        </p:nvSpPr>
        <p:spPr>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6" name="Picture Placeholder 12" descr="Screenshot"/>
          <p:cNvSpPr>
            <a:spLocks noGrp="1"/>
          </p:cNvSpPr>
          <p:nvPr>
            <p:ph type="pic" sz="quarter" idx="10"/>
          </p:nvPr>
        </p:nvSpPr>
        <p:spPr>
          <a:xfrm>
            <a:off x="4976787" y="1067565"/>
            <a:ext cx="9516215" cy="4850604"/>
          </a:xfrm>
        </p:spPr>
        <p:txBody>
          <a:bodyPr rtlCol="0">
            <a:normAutofit/>
          </a:bodyPr>
          <a:lstStyle>
            <a:lvl1pPr>
              <a:defRPr/>
            </a:lvl1pPr>
          </a:lstStyle>
          <a:p>
            <a:pPr lvl="0"/>
            <a:r>
              <a:rPr lang="en-US" noProof="0" dirty="0" smtClean="0"/>
              <a:t>Click icon to add picture</a:t>
            </a:r>
            <a:endParaRPr lang="en-US" noProof="0" dirty="0"/>
          </a:p>
        </p:txBody>
      </p:sp>
      <p:sp>
        <p:nvSpPr>
          <p:cNvPr id="6" name="Date Placeholder 4"/>
          <p:cNvSpPr>
            <a:spLocks noGrp="1"/>
          </p:cNvSpPr>
          <p:nvPr>
            <p:ph type="dt" sz="half" idx="14"/>
          </p:nvPr>
        </p:nvSpPr>
        <p:spPr/>
        <p:txBody>
          <a:bodyPr/>
          <a:lstStyle>
            <a:lvl1pPr>
              <a:defRPr>
                <a:solidFill>
                  <a:schemeClr val="bg1"/>
                </a:solidFill>
              </a:defRPr>
            </a:lvl1pPr>
          </a:lstStyle>
          <a:p>
            <a:pPr>
              <a:defRPr/>
            </a:pPr>
            <a:fld id="{060AB8F2-42A1-4237-979E-C27843C0C420}" type="datetime1">
              <a:rPr lang="en-US"/>
              <a:pPr>
                <a:defRPr/>
              </a:pPr>
              <a:t>4/2/2018</a:t>
            </a:fld>
            <a:endParaRPr lang="en-US" dirty="0"/>
          </a:p>
        </p:txBody>
      </p:sp>
      <p:sp>
        <p:nvSpPr>
          <p:cNvPr id="7" name="Footer Placeholder 4"/>
          <p:cNvSpPr>
            <a:spLocks noGrp="1"/>
          </p:cNvSpPr>
          <p:nvPr>
            <p:ph type="ftr" sz="quarter" idx="15"/>
          </p:nvPr>
        </p:nvSpPr>
        <p:spPr/>
        <p:txBody>
          <a:bodyPr/>
          <a:lstStyle>
            <a:lvl1pPr algn="ctr">
              <a:defRPr sz="1200">
                <a:solidFill>
                  <a:schemeClr val="bg1"/>
                </a:solidFill>
              </a:defRPr>
            </a:lvl1pPr>
          </a:lstStyle>
          <a:p>
            <a:pPr>
              <a:defRPr/>
            </a:pPr>
            <a:r>
              <a:rPr lang="en-US"/>
              <a:t>Optional Tagline Goes Here </a:t>
            </a:r>
            <a:r>
              <a:rPr lang="en-US">
                <a:solidFill>
                  <a:schemeClr val="accent2"/>
                </a:solidFill>
              </a:rPr>
              <a:t>|</a:t>
            </a:r>
            <a:r>
              <a:rPr lang="en-US"/>
              <a:t>  mndot.gov/</a:t>
            </a:r>
          </a:p>
        </p:txBody>
      </p:sp>
      <p:sp>
        <p:nvSpPr>
          <p:cNvPr id="8" name="Slide Number Placeholder 6"/>
          <p:cNvSpPr>
            <a:spLocks noGrp="1"/>
          </p:cNvSpPr>
          <p:nvPr>
            <p:ph type="sldNum" sz="quarter" idx="16"/>
          </p:nvPr>
        </p:nvSpPr>
        <p:spPr/>
        <p:txBody>
          <a:bodyPr/>
          <a:lstStyle>
            <a:lvl1pPr>
              <a:defRPr>
                <a:solidFill>
                  <a:schemeClr val="bg1"/>
                </a:solidFill>
              </a:defRPr>
            </a:lvl1pPr>
          </a:lstStyle>
          <a:p>
            <a:pPr>
              <a:defRPr/>
            </a:pPr>
            <a:fld id="{493F0DC2-FC1D-4752-B5AA-4455D061F309}" type="slidenum">
              <a:rPr lang="en-US"/>
              <a:pPr>
                <a:defRPr/>
              </a:pPr>
              <a:t>‹#›</a:t>
            </a:fld>
            <a:endParaRPr lang="en-US" dirty="0"/>
          </a:p>
        </p:txBody>
      </p:sp>
    </p:spTree>
    <p:extLst>
      <p:ext uri="{BB962C8B-B14F-4D97-AF65-F5344CB8AC3E}">
        <p14:creationId xmlns:p14="http://schemas.microsoft.com/office/powerpoint/2010/main" val="29951470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Title and Content (Solid Dark)">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3"/>
          <a:stretch>
            <a:fillRect/>
          </a:stretch>
        </p:blipFill>
        <p:spPr>
          <a:xfrm>
            <a:off x="1373188" y="3222625"/>
            <a:ext cx="9388475" cy="5283200"/>
          </a:xfrm>
          <a:prstGeom prst="rect">
            <a:avLst/>
          </a:prstGeom>
          <a:ln>
            <a:noFill/>
          </a:ln>
          <a:effectLst>
            <a:outerShdw blurRad="292100" dist="139700" dir="2700000" algn="tl" rotWithShape="0">
              <a:srgbClr val="333333">
                <a:alpha val="65000"/>
              </a:srgbClr>
            </a:outerShdw>
          </a:effectLst>
        </p:spPr>
      </p:pic>
      <p:sp>
        <p:nvSpPr>
          <p:cNvPr id="10" name="Title 1"/>
          <p:cNvSpPr>
            <a:spLocks noGrp="1"/>
          </p:cNvSpPr>
          <p:nvPr>
            <p:ph type="title"/>
          </p:nvPr>
        </p:nvSpPr>
        <p:spPr>
          <a:xfrm>
            <a:off x="838200" y="152400"/>
            <a:ext cx="10515600" cy="914400"/>
          </a:xfrm>
        </p:spPr>
        <p:txBody>
          <a:bodyPr>
            <a:normAutofit/>
          </a:bodyPr>
          <a:lstStyle>
            <a:lvl1pPr algn="r">
              <a:defRPr sz="3600">
                <a:solidFill>
                  <a:schemeClr val="accent2"/>
                </a:solidFill>
              </a:defRPr>
            </a:lvl1pPr>
          </a:lstStyle>
          <a:p>
            <a:r>
              <a:rPr lang="en-US" smtClean="0"/>
              <a:t>Click to edit Master title style</a:t>
            </a:r>
            <a:endParaRPr lang="en-US" dirty="0"/>
          </a:p>
        </p:txBody>
      </p:sp>
      <p:sp>
        <p:nvSpPr>
          <p:cNvPr id="17" name="Picture Placeholder 12" descr="Screenshot"/>
          <p:cNvSpPr>
            <a:spLocks noGrp="1"/>
          </p:cNvSpPr>
          <p:nvPr>
            <p:ph type="pic" sz="quarter" idx="10"/>
          </p:nvPr>
        </p:nvSpPr>
        <p:spPr>
          <a:xfrm>
            <a:off x="1373459" y="3771871"/>
            <a:ext cx="9287236" cy="4733889"/>
          </a:xfrm>
        </p:spPr>
        <p:txBody>
          <a:bodyPr rtlCol="0">
            <a:normAutofit/>
          </a:bodyPr>
          <a:lstStyle>
            <a:lvl1pPr>
              <a:defRPr/>
            </a:lvl1pPr>
          </a:lstStyle>
          <a:p>
            <a:pPr lvl="0"/>
            <a:r>
              <a:rPr lang="en-US" noProof="0" dirty="0" smtClean="0"/>
              <a:t>Click icon to add picture</a:t>
            </a:r>
            <a:endParaRPr lang="en-US" noProof="0" dirty="0"/>
          </a:p>
        </p:txBody>
      </p:sp>
      <p:sp>
        <p:nvSpPr>
          <p:cNvPr id="11" name="Text Placeholder 3"/>
          <p:cNvSpPr>
            <a:spLocks noGrp="1"/>
          </p:cNvSpPr>
          <p:nvPr>
            <p:ph type="body" sz="quarter" idx="13"/>
          </p:nvPr>
        </p:nvSpPr>
        <p:spPr>
          <a:xfrm>
            <a:off x="815895" y="1365203"/>
            <a:ext cx="10555696"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endParaRPr lang="en-US" dirty="0"/>
          </a:p>
        </p:txBody>
      </p:sp>
    </p:spTree>
    <p:extLst>
      <p:ext uri="{BB962C8B-B14F-4D97-AF65-F5344CB8AC3E}">
        <p14:creationId xmlns:p14="http://schemas.microsoft.com/office/powerpoint/2010/main" val="40353339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creenshot Light Background Horizontal">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3"/>
          <a:stretch>
            <a:fillRect/>
          </a:stretch>
        </p:blipFill>
        <p:spPr>
          <a:xfrm>
            <a:off x="4976813" y="504825"/>
            <a:ext cx="9618662" cy="5413375"/>
          </a:xfrm>
          <a:prstGeom prst="rect">
            <a:avLst/>
          </a:prstGeom>
          <a:ln>
            <a:noFill/>
          </a:ln>
          <a:effectLst>
            <a:outerShdw blurRad="292100" dist="139700" dir="2700000" algn="tl" rotWithShape="0">
              <a:srgbClr val="333333">
                <a:alpha val="65000"/>
              </a:srgbClr>
            </a:outerShdw>
          </a:effectLst>
        </p:spPr>
      </p:pic>
      <p:sp>
        <p:nvSpPr>
          <p:cNvPr id="3" name="Title 1"/>
          <p:cNvSpPr>
            <a:spLocks noGrp="1"/>
          </p:cNvSpPr>
          <p:nvPr>
            <p:ph type="title"/>
          </p:nvPr>
        </p:nvSpPr>
        <p:spPr>
          <a:xfrm>
            <a:off x="815897" y="287066"/>
            <a:ext cx="3521927" cy="2734914"/>
          </a:xfrm>
        </p:spPr>
        <p:txBody>
          <a:bodyPr/>
          <a:lstStyle>
            <a:lvl1pPr>
              <a:defRPr>
                <a:solidFill>
                  <a:schemeClr val="accent1"/>
                </a:solidFill>
              </a:defRPr>
            </a:lvl1pPr>
          </a:lstStyle>
          <a:p>
            <a:r>
              <a:rPr lang="en-US" smtClean="0"/>
              <a:t>Click to edit Master title style</a:t>
            </a:r>
            <a:endParaRPr lang="en-US" dirty="0"/>
          </a:p>
        </p:txBody>
      </p:sp>
      <p:sp>
        <p:nvSpPr>
          <p:cNvPr id="4" name="Text Placeholder 3"/>
          <p:cNvSpPr>
            <a:spLocks noGrp="1"/>
          </p:cNvSpPr>
          <p:nvPr>
            <p:ph type="body" sz="quarter" idx="11"/>
          </p:nvPr>
        </p:nvSpPr>
        <p:spPr>
          <a:xfrm>
            <a:off x="815975" y="3211513"/>
            <a:ext cx="3521849" cy="2475609"/>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Picture Placeholder 12" descr="Screenshot"/>
          <p:cNvSpPr>
            <a:spLocks noGrp="1"/>
          </p:cNvSpPr>
          <p:nvPr>
            <p:ph type="pic" sz="quarter" idx="10"/>
          </p:nvPr>
        </p:nvSpPr>
        <p:spPr>
          <a:xfrm>
            <a:off x="4976787" y="1067565"/>
            <a:ext cx="9516215" cy="4850604"/>
          </a:xfrm>
        </p:spPr>
        <p:txBody>
          <a:bodyPr rtlCol="0">
            <a:normAutofit/>
          </a:bodyPr>
          <a:lstStyle>
            <a:lvl1pPr>
              <a:defRPr/>
            </a:lvl1pPr>
          </a:lstStyle>
          <a:p>
            <a:pPr lvl="0"/>
            <a:r>
              <a:rPr lang="en-US" noProof="0" dirty="0" smtClean="0"/>
              <a:t>Click icon to add picture</a:t>
            </a:r>
            <a:endParaRPr lang="en-US" noProof="0" dirty="0"/>
          </a:p>
        </p:txBody>
      </p:sp>
      <p:sp>
        <p:nvSpPr>
          <p:cNvPr id="6" name="Date Placeholder 4"/>
          <p:cNvSpPr>
            <a:spLocks noGrp="1"/>
          </p:cNvSpPr>
          <p:nvPr>
            <p:ph type="dt" sz="half" idx="12"/>
          </p:nvPr>
        </p:nvSpPr>
        <p:spPr/>
        <p:txBody>
          <a:bodyPr/>
          <a:lstStyle>
            <a:lvl1pPr>
              <a:defRPr/>
            </a:lvl1pPr>
          </a:lstStyle>
          <a:p>
            <a:pPr>
              <a:defRPr/>
            </a:pPr>
            <a:fld id="{F04355A1-9F8C-4821-BE6C-BE7C0069DBC6}" type="datetime1">
              <a:rPr lang="en-US"/>
              <a:pPr>
                <a:defRPr/>
              </a:pPr>
              <a:t>4/2/2018</a:t>
            </a:fld>
            <a:endParaRPr lang="en-US" dirty="0"/>
          </a:p>
        </p:txBody>
      </p:sp>
      <p:sp>
        <p:nvSpPr>
          <p:cNvPr id="7" name="Footer Placeholder 4"/>
          <p:cNvSpPr>
            <a:spLocks noGrp="1"/>
          </p:cNvSpPr>
          <p:nvPr>
            <p:ph type="ftr" sz="quarter" idx="13"/>
          </p:nvPr>
        </p:nvSpPr>
        <p:spPr/>
        <p:txBody>
          <a:bodyPr/>
          <a:lstStyle>
            <a:lvl1pPr algn="ctr">
              <a:defRPr sz="1200">
                <a:solidFill>
                  <a:schemeClr val="tx2"/>
                </a:solidFill>
              </a:defRPr>
            </a:lvl1pPr>
          </a:lstStyle>
          <a:p>
            <a:pPr>
              <a:defRPr/>
            </a:pPr>
            <a:r>
              <a:rPr lang="en-US"/>
              <a:t>Optional Tagline Goes Here </a:t>
            </a:r>
            <a:r>
              <a:rPr lang="en-US">
                <a:solidFill>
                  <a:schemeClr val="accent1"/>
                </a:solidFill>
              </a:rPr>
              <a:t>|</a:t>
            </a:r>
            <a:r>
              <a:rPr lang="en-US"/>
              <a:t>  mndot.gov/</a:t>
            </a:r>
          </a:p>
        </p:txBody>
      </p:sp>
      <p:sp>
        <p:nvSpPr>
          <p:cNvPr id="8" name="Slide Number Placeholder 6"/>
          <p:cNvSpPr>
            <a:spLocks noGrp="1"/>
          </p:cNvSpPr>
          <p:nvPr>
            <p:ph type="sldNum" sz="quarter" idx="14"/>
          </p:nvPr>
        </p:nvSpPr>
        <p:spPr/>
        <p:txBody>
          <a:bodyPr/>
          <a:lstStyle>
            <a:lvl1pPr>
              <a:defRPr/>
            </a:lvl1pPr>
          </a:lstStyle>
          <a:p>
            <a:pPr>
              <a:defRPr/>
            </a:pPr>
            <a:fld id="{22CDA5EC-C879-47AA-9D27-FB5B8FB59D04}" type="slidenum">
              <a:rPr lang="en-US"/>
              <a:pPr>
                <a:defRPr/>
              </a:pPr>
              <a:t>‹#›</a:t>
            </a:fld>
            <a:endParaRPr lang="en-US" dirty="0"/>
          </a:p>
        </p:txBody>
      </p:sp>
    </p:spTree>
    <p:extLst>
      <p:ext uri="{BB962C8B-B14F-4D97-AF65-F5344CB8AC3E}">
        <p14:creationId xmlns:p14="http://schemas.microsoft.com/office/powerpoint/2010/main" val="279452274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creenshot Light Background Vertical">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3"/>
          <a:stretch>
            <a:fillRect/>
          </a:stretch>
        </p:blipFill>
        <p:spPr>
          <a:xfrm>
            <a:off x="1373188" y="3222625"/>
            <a:ext cx="9388475" cy="5283200"/>
          </a:xfrm>
          <a:prstGeom prst="rect">
            <a:avLst/>
          </a:prstGeom>
          <a:ln>
            <a:noFill/>
          </a:ln>
          <a:effectLst>
            <a:outerShdw blurRad="292100" dist="139700" dir="2700000" algn="tl" rotWithShape="0">
              <a:srgbClr val="333333">
                <a:alpha val="65000"/>
              </a:srgbClr>
            </a:outerShdw>
          </a:effectLst>
        </p:spPr>
      </p:pic>
      <p:sp>
        <p:nvSpPr>
          <p:cNvPr id="8" name="Title 1"/>
          <p:cNvSpPr>
            <a:spLocks noGrp="1"/>
          </p:cNvSpPr>
          <p:nvPr>
            <p:ph type="title"/>
          </p:nvPr>
        </p:nvSpPr>
        <p:spPr>
          <a:xfrm>
            <a:off x="838200" y="152400"/>
            <a:ext cx="10515600" cy="914400"/>
          </a:xfrm>
        </p:spPr>
        <p:txBody>
          <a:bodyPr>
            <a:normAutofit/>
          </a:bodyPr>
          <a:lstStyle>
            <a:lvl1pPr algn="r">
              <a:defRPr sz="3600">
                <a:solidFill>
                  <a:schemeClr val="accent1"/>
                </a:solidFill>
              </a:defRPr>
            </a:lvl1pPr>
          </a:lstStyle>
          <a:p>
            <a:r>
              <a:rPr lang="en-US" smtClean="0"/>
              <a:t>Click to edit Master title style</a:t>
            </a:r>
            <a:endParaRPr lang="en-US" dirty="0"/>
          </a:p>
        </p:txBody>
      </p:sp>
      <p:sp>
        <p:nvSpPr>
          <p:cNvPr id="7" name="Text Placeholder 3"/>
          <p:cNvSpPr>
            <a:spLocks noGrp="1"/>
          </p:cNvSpPr>
          <p:nvPr>
            <p:ph type="body" sz="quarter" idx="11"/>
          </p:nvPr>
        </p:nvSpPr>
        <p:spPr>
          <a:xfrm>
            <a:off x="815895" y="1365203"/>
            <a:ext cx="10555696" cy="156718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bg1"/>
                </a:solidFill>
              </a:defRPr>
            </a:lvl4pPr>
            <a:lvl5pP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endParaRPr lang="en-US" dirty="0"/>
          </a:p>
        </p:txBody>
      </p:sp>
      <p:sp>
        <p:nvSpPr>
          <p:cNvPr id="13" name="Picture Placeholder 12"/>
          <p:cNvSpPr>
            <a:spLocks noGrp="1"/>
          </p:cNvSpPr>
          <p:nvPr>
            <p:ph type="pic" sz="quarter" idx="10"/>
          </p:nvPr>
        </p:nvSpPr>
        <p:spPr>
          <a:xfrm>
            <a:off x="1373459" y="3771871"/>
            <a:ext cx="9287236" cy="4733889"/>
          </a:xfrm>
        </p:spPr>
        <p:txBody>
          <a:bodyPr rtlCol="0">
            <a:normAutofit/>
          </a:bodyPr>
          <a:lstStyle>
            <a:lvl1pPr>
              <a:defRPr/>
            </a:lvl1pPr>
          </a:lstStyle>
          <a:p>
            <a:pPr lvl="0"/>
            <a:r>
              <a:rPr lang="en-US" noProof="0" dirty="0" smtClean="0"/>
              <a:t>Click icon to add picture</a:t>
            </a:r>
            <a:endParaRPr lang="en-US" noProof="0" dirty="0"/>
          </a:p>
        </p:txBody>
      </p:sp>
    </p:spTree>
    <p:extLst>
      <p:ext uri="{BB962C8B-B14F-4D97-AF65-F5344CB8AC3E}">
        <p14:creationId xmlns:p14="http://schemas.microsoft.com/office/powerpoint/2010/main" val="870644130"/>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ingle Quote Red Backgroun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5" name="Picture 4" descr="Computer"/>
          <p:cNvPicPr>
            <a:picLocks noChangeAspect="1"/>
          </p:cNvPicPr>
          <p:nvPr userDrawn="1"/>
        </p:nvPicPr>
        <p:blipFill>
          <a:blip r:embed="rId3"/>
          <a:stretch>
            <a:fillRect/>
          </a:stretch>
        </p:blipFill>
        <p:spPr>
          <a:xfrm>
            <a:off x="4713288" y="434975"/>
            <a:ext cx="6827837" cy="6049963"/>
          </a:xfrm>
          <a:prstGeom prst="rect">
            <a:avLst/>
          </a:prstGeom>
          <a:effectLst>
            <a:outerShdw blurRad="76200" dir="18900000" sy="23000" kx="-1200000" algn="bl" rotWithShape="0">
              <a:prstClr val="black">
                <a:alpha val="20000"/>
              </a:prstClr>
            </a:outerShdw>
          </a:effectLst>
        </p:spPr>
      </p:pic>
      <p:sp>
        <p:nvSpPr>
          <p:cNvPr id="13" name="Title 1"/>
          <p:cNvSpPr>
            <a:spLocks noGrp="1"/>
          </p:cNvSpPr>
          <p:nvPr>
            <p:ph type="title"/>
          </p:nvPr>
        </p:nvSpPr>
        <p:spPr>
          <a:xfrm>
            <a:off x="815897" y="287066"/>
            <a:ext cx="3521927" cy="2734914"/>
          </a:xfrm>
        </p:spPr>
        <p:txBody>
          <a:bodyPr/>
          <a:lstStyle>
            <a:lvl1pPr>
              <a:defRPr b="0">
                <a:solidFill>
                  <a:schemeClr val="accent2"/>
                </a:solidFill>
              </a:defRPr>
            </a:lvl1pPr>
          </a:lstStyle>
          <a:p>
            <a:r>
              <a:rPr lang="en-US" smtClean="0"/>
              <a:t>Click to edit Master title style</a:t>
            </a:r>
            <a:endParaRPr lang="en-US" dirty="0"/>
          </a:p>
        </p:txBody>
      </p:sp>
      <p:sp>
        <p:nvSpPr>
          <p:cNvPr id="16" name="Text Placeholder 3"/>
          <p:cNvSpPr>
            <a:spLocks noGrp="1"/>
          </p:cNvSpPr>
          <p:nvPr>
            <p:ph type="body" sz="quarter" idx="13"/>
          </p:nvPr>
        </p:nvSpPr>
        <p:spPr>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5" name="Picture Placeholder 12"/>
          <p:cNvSpPr>
            <a:spLocks noGrp="1"/>
          </p:cNvSpPr>
          <p:nvPr>
            <p:ph type="pic" sz="quarter" idx="10"/>
          </p:nvPr>
        </p:nvSpPr>
        <p:spPr>
          <a:xfrm>
            <a:off x="4976787" y="691882"/>
            <a:ext cx="6300787" cy="3411537"/>
          </a:xfrm>
        </p:spPr>
        <p:txBody>
          <a:bodyPr rtlCol="0">
            <a:normAutofit/>
          </a:bodyPr>
          <a:lstStyle>
            <a:lvl1pPr>
              <a:defRPr/>
            </a:lvl1pPr>
          </a:lstStyle>
          <a:p>
            <a:pPr lvl="0"/>
            <a:r>
              <a:rPr lang="en-US" noProof="0" dirty="0" smtClean="0"/>
              <a:t>Click icon to add picture</a:t>
            </a:r>
            <a:endParaRPr lang="en-US" noProof="0" dirty="0"/>
          </a:p>
        </p:txBody>
      </p:sp>
      <p:sp>
        <p:nvSpPr>
          <p:cNvPr id="6" name="Date Placeholder 4"/>
          <p:cNvSpPr>
            <a:spLocks noGrp="1"/>
          </p:cNvSpPr>
          <p:nvPr>
            <p:ph type="dt" sz="half" idx="14"/>
          </p:nvPr>
        </p:nvSpPr>
        <p:spPr/>
        <p:txBody>
          <a:bodyPr/>
          <a:lstStyle>
            <a:lvl1pPr>
              <a:defRPr>
                <a:solidFill>
                  <a:schemeClr val="bg1"/>
                </a:solidFill>
              </a:defRPr>
            </a:lvl1pPr>
          </a:lstStyle>
          <a:p>
            <a:pPr>
              <a:defRPr/>
            </a:pPr>
            <a:fld id="{61451979-1257-40F7-9B72-F6E6A5307B26}" type="datetime1">
              <a:rPr lang="en-US"/>
              <a:pPr>
                <a:defRPr/>
              </a:pPr>
              <a:t>4/2/2018</a:t>
            </a:fld>
            <a:endParaRPr lang="en-US" dirty="0"/>
          </a:p>
        </p:txBody>
      </p:sp>
      <p:sp>
        <p:nvSpPr>
          <p:cNvPr id="7" name="Footer Placeholder 4"/>
          <p:cNvSpPr>
            <a:spLocks noGrp="1"/>
          </p:cNvSpPr>
          <p:nvPr>
            <p:ph type="ftr" sz="quarter" idx="15"/>
          </p:nvPr>
        </p:nvSpPr>
        <p:spPr/>
        <p:txBody>
          <a:bodyPr/>
          <a:lstStyle>
            <a:lvl1pPr algn="ctr">
              <a:defRPr sz="1200">
                <a:solidFill>
                  <a:schemeClr val="bg1"/>
                </a:solidFill>
              </a:defRPr>
            </a:lvl1pPr>
          </a:lstStyle>
          <a:p>
            <a:pPr>
              <a:defRPr/>
            </a:pPr>
            <a:r>
              <a:rPr lang="en-US"/>
              <a:t>Optional Tagline Goes Here </a:t>
            </a:r>
            <a:r>
              <a:rPr lang="en-US">
                <a:solidFill>
                  <a:schemeClr val="accent2"/>
                </a:solidFill>
              </a:rPr>
              <a:t>|</a:t>
            </a:r>
            <a:r>
              <a:rPr lang="en-US"/>
              <a:t>  mndot.gov/</a:t>
            </a:r>
          </a:p>
        </p:txBody>
      </p:sp>
      <p:sp>
        <p:nvSpPr>
          <p:cNvPr id="8" name="Slide Number Placeholder 6"/>
          <p:cNvSpPr>
            <a:spLocks noGrp="1"/>
          </p:cNvSpPr>
          <p:nvPr>
            <p:ph type="sldNum" sz="quarter" idx="16"/>
          </p:nvPr>
        </p:nvSpPr>
        <p:spPr/>
        <p:txBody>
          <a:bodyPr/>
          <a:lstStyle>
            <a:lvl1pPr>
              <a:defRPr>
                <a:solidFill>
                  <a:schemeClr val="bg1"/>
                </a:solidFill>
              </a:defRPr>
            </a:lvl1pPr>
          </a:lstStyle>
          <a:p>
            <a:pPr>
              <a:defRPr/>
            </a:pPr>
            <a:fld id="{5E3C2C0F-216B-4F5E-898A-27D122937A2C}" type="slidenum">
              <a:rPr lang="en-US"/>
              <a:pPr>
                <a:defRPr/>
              </a:pPr>
              <a:t>‹#›</a:t>
            </a:fld>
            <a:endParaRPr lang="en-US" dirty="0"/>
          </a:p>
        </p:txBody>
      </p:sp>
    </p:spTree>
    <p:extLst>
      <p:ext uri="{BB962C8B-B14F-4D97-AF65-F5344CB8AC3E}">
        <p14:creationId xmlns:p14="http://schemas.microsoft.com/office/powerpoint/2010/main" val="144988088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Single Quote Red Backgroun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3"/>
          <a:stretch>
            <a:fillRect/>
          </a:stretch>
        </p:blipFill>
        <p:spPr>
          <a:xfrm>
            <a:off x="4976813" y="504825"/>
            <a:ext cx="9618662" cy="5413375"/>
          </a:xfrm>
          <a:prstGeom prst="rect">
            <a:avLst/>
          </a:prstGeom>
          <a:ln>
            <a:noFill/>
          </a:ln>
          <a:effectLst>
            <a:outerShdw blurRad="292100" dist="139700" dir="2700000" algn="tl" rotWithShape="0">
              <a:srgbClr val="333333">
                <a:alpha val="65000"/>
              </a:srgbClr>
            </a:outerShdw>
          </a:effectLst>
        </p:spPr>
      </p:pic>
      <p:sp>
        <p:nvSpPr>
          <p:cNvPr id="13" name="Title 1"/>
          <p:cNvSpPr>
            <a:spLocks noGrp="1"/>
          </p:cNvSpPr>
          <p:nvPr>
            <p:ph type="title"/>
          </p:nvPr>
        </p:nvSpPr>
        <p:spPr>
          <a:xfrm>
            <a:off x="815897" y="287066"/>
            <a:ext cx="3521927" cy="2734914"/>
          </a:xfrm>
        </p:spPr>
        <p:txBody>
          <a:bodyPr/>
          <a:lstStyle>
            <a:lvl1pPr>
              <a:defRPr b="0">
                <a:solidFill>
                  <a:schemeClr val="accent2"/>
                </a:solidFill>
              </a:defRPr>
            </a:lvl1pPr>
          </a:lstStyle>
          <a:p>
            <a:r>
              <a:rPr lang="en-US" smtClean="0"/>
              <a:t>Click to edit Master title style</a:t>
            </a:r>
            <a:endParaRPr lang="en-US" dirty="0"/>
          </a:p>
        </p:txBody>
      </p:sp>
      <p:sp>
        <p:nvSpPr>
          <p:cNvPr id="15" name="Text Placeholder 3"/>
          <p:cNvSpPr>
            <a:spLocks noGrp="1"/>
          </p:cNvSpPr>
          <p:nvPr>
            <p:ph type="body" sz="quarter" idx="13"/>
          </p:nvPr>
        </p:nvSpPr>
        <p:spPr>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6" name="Picture Placeholder 12" descr="Screenshot"/>
          <p:cNvSpPr>
            <a:spLocks noGrp="1"/>
          </p:cNvSpPr>
          <p:nvPr>
            <p:ph type="pic" sz="quarter" idx="10"/>
          </p:nvPr>
        </p:nvSpPr>
        <p:spPr>
          <a:xfrm>
            <a:off x="4976787" y="1067565"/>
            <a:ext cx="9516215" cy="4850604"/>
          </a:xfrm>
        </p:spPr>
        <p:txBody>
          <a:bodyPr rtlCol="0">
            <a:normAutofit/>
          </a:bodyPr>
          <a:lstStyle>
            <a:lvl1pPr>
              <a:defRPr/>
            </a:lvl1pPr>
          </a:lstStyle>
          <a:p>
            <a:pPr lvl="0"/>
            <a:r>
              <a:rPr lang="en-US" noProof="0" dirty="0" smtClean="0"/>
              <a:t>Click icon to add picture</a:t>
            </a:r>
            <a:endParaRPr lang="en-US" noProof="0" dirty="0"/>
          </a:p>
        </p:txBody>
      </p:sp>
      <p:sp>
        <p:nvSpPr>
          <p:cNvPr id="6" name="Date Placeholder 4"/>
          <p:cNvSpPr>
            <a:spLocks noGrp="1"/>
          </p:cNvSpPr>
          <p:nvPr>
            <p:ph type="dt" sz="half" idx="14"/>
          </p:nvPr>
        </p:nvSpPr>
        <p:spPr/>
        <p:txBody>
          <a:bodyPr/>
          <a:lstStyle>
            <a:lvl1pPr>
              <a:defRPr>
                <a:solidFill>
                  <a:schemeClr val="bg1"/>
                </a:solidFill>
              </a:defRPr>
            </a:lvl1pPr>
          </a:lstStyle>
          <a:p>
            <a:pPr>
              <a:defRPr/>
            </a:pPr>
            <a:fld id="{68B0EFE3-4461-4F5E-9D82-632BDE83140A}" type="datetime1">
              <a:rPr lang="en-US"/>
              <a:pPr>
                <a:defRPr/>
              </a:pPr>
              <a:t>4/2/2018</a:t>
            </a:fld>
            <a:endParaRPr lang="en-US" dirty="0"/>
          </a:p>
        </p:txBody>
      </p:sp>
      <p:sp>
        <p:nvSpPr>
          <p:cNvPr id="7" name="Footer Placeholder 4"/>
          <p:cNvSpPr>
            <a:spLocks noGrp="1"/>
          </p:cNvSpPr>
          <p:nvPr>
            <p:ph type="ftr" sz="quarter" idx="15"/>
          </p:nvPr>
        </p:nvSpPr>
        <p:spPr/>
        <p:txBody>
          <a:bodyPr/>
          <a:lstStyle>
            <a:lvl1pPr algn="ctr">
              <a:defRPr sz="1200">
                <a:solidFill>
                  <a:schemeClr val="bg1"/>
                </a:solidFill>
              </a:defRPr>
            </a:lvl1pPr>
          </a:lstStyle>
          <a:p>
            <a:pPr>
              <a:defRPr/>
            </a:pPr>
            <a:r>
              <a:rPr lang="en-US"/>
              <a:t>Optional Tagline Goes Here </a:t>
            </a:r>
            <a:r>
              <a:rPr lang="en-US">
                <a:solidFill>
                  <a:schemeClr val="accent2"/>
                </a:solidFill>
              </a:rPr>
              <a:t>|</a:t>
            </a:r>
            <a:r>
              <a:rPr lang="en-US"/>
              <a:t>  mndot.gov/</a:t>
            </a:r>
          </a:p>
        </p:txBody>
      </p:sp>
      <p:sp>
        <p:nvSpPr>
          <p:cNvPr id="8" name="Slide Number Placeholder 6"/>
          <p:cNvSpPr>
            <a:spLocks noGrp="1"/>
          </p:cNvSpPr>
          <p:nvPr>
            <p:ph type="sldNum" sz="quarter" idx="16"/>
          </p:nvPr>
        </p:nvSpPr>
        <p:spPr/>
        <p:txBody>
          <a:bodyPr/>
          <a:lstStyle>
            <a:lvl1pPr>
              <a:defRPr>
                <a:solidFill>
                  <a:schemeClr val="bg1"/>
                </a:solidFill>
              </a:defRPr>
            </a:lvl1pPr>
          </a:lstStyle>
          <a:p>
            <a:pPr>
              <a:defRPr/>
            </a:pPr>
            <a:fld id="{72F9F1D8-6BCD-4579-8C74-79339F8DA55E}" type="slidenum">
              <a:rPr lang="en-US"/>
              <a:pPr>
                <a:defRPr/>
              </a:pPr>
              <a:t>‹#›</a:t>
            </a:fld>
            <a:endParaRPr lang="en-US" dirty="0"/>
          </a:p>
        </p:txBody>
      </p:sp>
    </p:spTree>
    <p:extLst>
      <p:ext uri="{BB962C8B-B14F-4D97-AF65-F5344CB8AC3E}">
        <p14:creationId xmlns:p14="http://schemas.microsoft.com/office/powerpoint/2010/main" val="336328562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Single Quote Red Backgroun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3"/>
          <a:stretch>
            <a:fillRect/>
          </a:stretch>
        </p:blipFill>
        <p:spPr>
          <a:xfrm>
            <a:off x="1373188" y="3222625"/>
            <a:ext cx="9388475" cy="5283200"/>
          </a:xfrm>
          <a:prstGeom prst="rect">
            <a:avLst/>
          </a:prstGeom>
          <a:ln>
            <a:noFill/>
          </a:ln>
          <a:effectLst>
            <a:outerShdw blurRad="292100" dist="139700" dir="2700000" algn="tl" rotWithShape="0">
              <a:srgbClr val="333333">
                <a:alpha val="65000"/>
              </a:srgbClr>
            </a:outerShdw>
          </a:effectLst>
        </p:spPr>
      </p:pic>
      <p:sp>
        <p:nvSpPr>
          <p:cNvPr id="13" name="Title 1"/>
          <p:cNvSpPr>
            <a:spLocks noGrp="1"/>
          </p:cNvSpPr>
          <p:nvPr>
            <p:ph type="title"/>
          </p:nvPr>
        </p:nvSpPr>
        <p:spPr>
          <a:xfrm>
            <a:off x="838200" y="152400"/>
            <a:ext cx="10515600" cy="914400"/>
          </a:xfrm>
        </p:spPr>
        <p:txBody>
          <a:bodyPr>
            <a:normAutofit/>
          </a:bodyPr>
          <a:lstStyle>
            <a:lvl1pPr algn="r">
              <a:defRPr sz="3600">
                <a:solidFill>
                  <a:schemeClr val="accent2"/>
                </a:solidFill>
              </a:defRPr>
            </a:lvl1pPr>
          </a:lstStyle>
          <a:p>
            <a:r>
              <a:rPr lang="en-US" smtClean="0"/>
              <a:t>Click to edit Master title style</a:t>
            </a:r>
            <a:endParaRPr lang="en-US" dirty="0"/>
          </a:p>
        </p:txBody>
      </p:sp>
      <p:sp>
        <p:nvSpPr>
          <p:cNvPr id="14" name="Text Placeholder 3"/>
          <p:cNvSpPr>
            <a:spLocks noGrp="1"/>
          </p:cNvSpPr>
          <p:nvPr>
            <p:ph type="body" sz="quarter" idx="13"/>
          </p:nvPr>
        </p:nvSpPr>
        <p:spPr>
          <a:xfrm>
            <a:off x="815895" y="1365203"/>
            <a:ext cx="10555696"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endParaRPr lang="en-US" dirty="0"/>
          </a:p>
        </p:txBody>
      </p:sp>
      <p:sp>
        <p:nvSpPr>
          <p:cNvPr id="16" name="Picture Placeholder 12" descr="Screenshot"/>
          <p:cNvSpPr>
            <a:spLocks noGrp="1"/>
          </p:cNvSpPr>
          <p:nvPr>
            <p:ph type="pic" sz="quarter" idx="10"/>
          </p:nvPr>
        </p:nvSpPr>
        <p:spPr>
          <a:xfrm>
            <a:off x="1373459" y="3771871"/>
            <a:ext cx="9287236" cy="4733889"/>
          </a:xfrm>
        </p:spPr>
        <p:txBody>
          <a:bodyPr rtlCol="0">
            <a:normAutofit/>
          </a:bodyPr>
          <a:lstStyle>
            <a:lvl1pPr>
              <a:defRPr/>
            </a:lvl1pPr>
          </a:lstStyle>
          <a:p>
            <a:pPr lvl="0"/>
            <a:r>
              <a:rPr lang="en-US" noProof="0" dirty="0" smtClean="0"/>
              <a:t>Click icon to add picture</a:t>
            </a:r>
            <a:endParaRPr lang="en-US" noProof="0" dirty="0"/>
          </a:p>
        </p:txBody>
      </p:sp>
    </p:spTree>
    <p:extLst>
      <p:ext uri="{BB962C8B-B14F-4D97-AF65-F5344CB8AC3E}">
        <p14:creationId xmlns:p14="http://schemas.microsoft.com/office/powerpoint/2010/main" val="116095940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Single Quote Red Backgroun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ounded Rectangular Callout 11"/>
          <p:cNvSpPr/>
          <p:nvPr userDrawn="1"/>
        </p:nvSpPr>
        <p:spPr>
          <a:xfrm>
            <a:off x="866775" y="601663"/>
            <a:ext cx="10515600" cy="5449887"/>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7" name="Title 1"/>
          <p:cNvSpPr>
            <a:spLocks noGrp="1"/>
          </p:cNvSpPr>
          <p:nvPr>
            <p:ph type="title"/>
          </p:nvPr>
        </p:nvSpPr>
        <p:spPr>
          <a:xfrm>
            <a:off x="1387736" y="1438507"/>
            <a:ext cx="9488245" cy="2219093"/>
          </a:xfrm>
        </p:spPr>
        <p:txBody>
          <a:bodyPr>
            <a:noAutofit/>
          </a:bodyPr>
          <a:lstStyle>
            <a:lvl1pPr algn="ctr">
              <a:tabLst>
                <a:tab pos="3770313" algn="l"/>
              </a:tabLst>
              <a:defRPr sz="5000" baseline="0">
                <a:solidFill>
                  <a:schemeClr val="accent1"/>
                </a:solidFill>
              </a:defRPr>
            </a:lvl1pPr>
          </a:lstStyle>
          <a:p>
            <a:r>
              <a:rPr lang="en-US" smtClean="0"/>
              <a:t>Click to edit Master title style</a:t>
            </a:r>
            <a:endParaRPr lang="en-US" dirty="0"/>
          </a:p>
        </p:txBody>
      </p:sp>
      <p:sp>
        <p:nvSpPr>
          <p:cNvPr id="8" name="Text Placeholder 6"/>
          <p:cNvSpPr>
            <a:spLocks noGrp="1"/>
          </p:cNvSpPr>
          <p:nvPr>
            <p:ph type="body" sz="quarter" idx="13"/>
          </p:nvPr>
        </p:nvSpPr>
        <p:spPr>
          <a:xfrm>
            <a:off x="1387736" y="4126416"/>
            <a:ext cx="9488245" cy="1015739"/>
          </a:xfrm>
        </p:spPr>
        <p:txBody>
          <a:bodyPr anchor="ctr">
            <a:normAutofit/>
          </a:bodyPr>
          <a:lstStyle>
            <a:lvl1pPr marL="0" indent="0" algn="ctr">
              <a:buNone/>
              <a:defRPr sz="2400" i="1" baseline="0">
                <a:solidFill>
                  <a:schemeClr val="tx2"/>
                </a:solidFill>
              </a:defRPr>
            </a:lvl1pPr>
          </a:lstStyle>
          <a:p>
            <a:pPr lvl="0"/>
            <a:r>
              <a:rPr lang="en-US" smtClean="0"/>
              <a:t>Click to edit Master text styles</a:t>
            </a:r>
          </a:p>
        </p:txBody>
      </p:sp>
      <p:sp>
        <p:nvSpPr>
          <p:cNvPr id="5" name="Date Placeholder 4"/>
          <p:cNvSpPr>
            <a:spLocks noGrp="1"/>
          </p:cNvSpPr>
          <p:nvPr>
            <p:ph type="dt" sz="half" idx="14"/>
          </p:nvPr>
        </p:nvSpPr>
        <p:spPr/>
        <p:txBody>
          <a:bodyPr/>
          <a:lstStyle>
            <a:lvl1pPr>
              <a:defRPr>
                <a:solidFill>
                  <a:schemeClr val="bg1"/>
                </a:solidFill>
              </a:defRPr>
            </a:lvl1pPr>
          </a:lstStyle>
          <a:p>
            <a:pPr>
              <a:defRPr/>
            </a:pPr>
            <a:fld id="{6E05AE84-9DE1-44BE-8DC5-E57DE5CC82F3}" type="datetime1">
              <a:rPr lang="en-US"/>
              <a:pPr>
                <a:defRPr/>
              </a:pPr>
              <a:t>4/2/2018</a:t>
            </a:fld>
            <a:endParaRPr lang="en-US" dirty="0"/>
          </a:p>
        </p:txBody>
      </p:sp>
      <p:sp>
        <p:nvSpPr>
          <p:cNvPr id="6" name="Footer Placeholder 4"/>
          <p:cNvSpPr>
            <a:spLocks noGrp="1"/>
          </p:cNvSpPr>
          <p:nvPr>
            <p:ph type="ftr" sz="quarter" idx="15"/>
          </p:nvPr>
        </p:nvSpPr>
        <p:spPr/>
        <p:txBody>
          <a:bodyPr/>
          <a:lstStyle>
            <a:lvl1pPr algn="ctr">
              <a:defRPr sz="1200">
                <a:solidFill>
                  <a:schemeClr val="bg1"/>
                </a:solidFill>
              </a:defRPr>
            </a:lvl1pPr>
          </a:lstStyle>
          <a:p>
            <a:pPr>
              <a:defRPr/>
            </a:pPr>
            <a:r>
              <a:rPr lang="en-US"/>
              <a:t>Optional Tagline Goes Here </a:t>
            </a:r>
            <a:r>
              <a:rPr lang="en-US">
                <a:solidFill>
                  <a:schemeClr val="accent2"/>
                </a:solidFill>
              </a:rPr>
              <a:t>|</a:t>
            </a:r>
            <a:r>
              <a:rPr lang="en-US"/>
              <a:t>  mndot.gov/</a:t>
            </a:r>
          </a:p>
        </p:txBody>
      </p:sp>
      <p:sp>
        <p:nvSpPr>
          <p:cNvPr id="9" name="Slide Number Placeholder 6"/>
          <p:cNvSpPr>
            <a:spLocks noGrp="1"/>
          </p:cNvSpPr>
          <p:nvPr>
            <p:ph type="sldNum" sz="quarter" idx="16"/>
          </p:nvPr>
        </p:nvSpPr>
        <p:spPr/>
        <p:txBody>
          <a:bodyPr/>
          <a:lstStyle>
            <a:lvl1pPr>
              <a:defRPr>
                <a:solidFill>
                  <a:schemeClr val="bg1"/>
                </a:solidFill>
              </a:defRPr>
            </a:lvl1pPr>
          </a:lstStyle>
          <a:p>
            <a:pPr>
              <a:defRPr/>
            </a:pPr>
            <a:fld id="{009E6BC2-2E46-454D-AD85-DD988918F90D}" type="slidenum">
              <a:rPr lang="en-US"/>
              <a:pPr>
                <a:defRPr/>
              </a:pPr>
              <a:t>‹#›</a:t>
            </a:fld>
            <a:endParaRPr lang="en-US" dirty="0"/>
          </a:p>
        </p:txBody>
      </p:sp>
    </p:spTree>
    <p:extLst>
      <p:ext uri="{BB962C8B-B14F-4D97-AF65-F5344CB8AC3E}">
        <p14:creationId xmlns:p14="http://schemas.microsoft.com/office/powerpoint/2010/main" val="149137723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8_Title and Content (Solid Dark)">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ounded Rectangular Callout 11"/>
          <p:cNvSpPr/>
          <p:nvPr userDrawn="1"/>
        </p:nvSpPr>
        <p:spPr>
          <a:xfrm>
            <a:off x="866775" y="601663"/>
            <a:ext cx="10515600" cy="5449887"/>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4" name="Title 1"/>
          <p:cNvSpPr>
            <a:spLocks noGrp="1"/>
          </p:cNvSpPr>
          <p:nvPr>
            <p:ph type="title"/>
          </p:nvPr>
        </p:nvSpPr>
        <p:spPr>
          <a:xfrm>
            <a:off x="1387736" y="1438507"/>
            <a:ext cx="9488245" cy="2219093"/>
          </a:xfrm>
        </p:spPr>
        <p:txBody>
          <a:bodyPr>
            <a:noAutofit/>
          </a:bodyPr>
          <a:lstStyle>
            <a:lvl1pPr algn="ctr">
              <a:tabLst>
                <a:tab pos="3770313" algn="l"/>
              </a:tabLst>
              <a:defRPr sz="5000" baseline="0">
                <a:solidFill>
                  <a:schemeClr val="accent1"/>
                </a:solidFill>
              </a:defRPr>
            </a:lvl1pPr>
          </a:lstStyle>
          <a:p>
            <a:r>
              <a:rPr lang="en-US" smtClean="0"/>
              <a:t>Click to edit Master title style</a:t>
            </a:r>
            <a:endParaRPr lang="en-US" dirty="0"/>
          </a:p>
        </p:txBody>
      </p:sp>
      <p:sp>
        <p:nvSpPr>
          <p:cNvPr id="15" name="Text Placeholder 6"/>
          <p:cNvSpPr>
            <a:spLocks noGrp="1"/>
          </p:cNvSpPr>
          <p:nvPr>
            <p:ph type="body" sz="quarter" idx="13"/>
          </p:nvPr>
        </p:nvSpPr>
        <p:spPr>
          <a:xfrm>
            <a:off x="1387736" y="4126416"/>
            <a:ext cx="9488245" cy="1015739"/>
          </a:xfrm>
        </p:spPr>
        <p:txBody>
          <a:bodyPr anchor="ctr">
            <a:normAutofit/>
          </a:bodyPr>
          <a:lstStyle>
            <a:lvl1pPr marL="0" indent="0" algn="ctr">
              <a:buNone/>
              <a:defRPr sz="2400" i="1" baseline="0">
                <a:solidFill>
                  <a:schemeClr val="tx2"/>
                </a:solidFill>
              </a:defRPr>
            </a:lvl1pPr>
          </a:lstStyle>
          <a:p>
            <a:pPr lvl="0"/>
            <a:r>
              <a:rPr lang="en-US" smtClean="0"/>
              <a:t>Click to edit Master text styles</a:t>
            </a:r>
          </a:p>
        </p:txBody>
      </p:sp>
      <p:sp>
        <p:nvSpPr>
          <p:cNvPr id="5" name="Date Placeholder 4"/>
          <p:cNvSpPr>
            <a:spLocks noGrp="1"/>
          </p:cNvSpPr>
          <p:nvPr>
            <p:ph type="dt" sz="half" idx="14"/>
          </p:nvPr>
        </p:nvSpPr>
        <p:spPr/>
        <p:txBody>
          <a:bodyPr/>
          <a:lstStyle>
            <a:lvl1pPr>
              <a:defRPr>
                <a:solidFill>
                  <a:schemeClr val="bg1"/>
                </a:solidFill>
              </a:defRPr>
            </a:lvl1pPr>
          </a:lstStyle>
          <a:p>
            <a:pPr>
              <a:defRPr/>
            </a:pPr>
            <a:fld id="{D9E8E8A0-9456-4694-954B-D39F68A103DF}" type="datetime1">
              <a:rPr lang="en-US"/>
              <a:pPr>
                <a:defRPr/>
              </a:pPr>
              <a:t>4/2/2018</a:t>
            </a:fld>
            <a:endParaRPr lang="en-US" dirty="0"/>
          </a:p>
        </p:txBody>
      </p:sp>
      <p:sp>
        <p:nvSpPr>
          <p:cNvPr id="6" name="Footer Placeholder 4"/>
          <p:cNvSpPr>
            <a:spLocks noGrp="1"/>
          </p:cNvSpPr>
          <p:nvPr>
            <p:ph type="ftr" sz="quarter" idx="15"/>
          </p:nvPr>
        </p:nvSpPr>
        <p:spPr/>
        <p:txBody>
          <a:bodyPr/>
          <a:lstStyle>
            <a:lvl1pPr algn="ctr">
              <a:defRPr sz="1200">
                <a:solidFill>
                  <a:schemeClr val="bg1"/>
                </a:solidFill>
              </a:defRPr>
            </a:lvl1pPr>
          </a:lstStyle>
          <a:p>
            <a:pPr>
              <a:defRPr/>
            </a:pPr>
            <a:r>
              <a:rPr lang="en-US"/>
              <a:t>Optional Tagline Goes Here </a:t>
            </a:r>
            <a:r>
              <a:rPr lang="en-US">
                <a:solidFill>
                  <a:schemeClr val="accent2"/>
                </a:solidFill>
              </a:rPr>
              <a:t>|</a:t>
            </a:r>
            <a:r>
              <a:rPr lang="en-US"/>
              <a:t>  mndot.gov/</a:t>
            </a:r>
          </a:p>
        </p:txBody>
      </p:sp>
      <p:sp>
        <p:nvSpPr>
          <p:cNvPr id="7" name="Slide Number Placeholder 6"/>
          <p:cNvSpPr>
            <a:spLocks noGrp="1"/>
          </p:cNvSpPr>
          <p:nvPr>
            <p:ph type="sldNum" sz="quarter" idx="16"/>
          </p:nvPr>
        </p:nvSpPr>
        <p:spPr/>
        <p:txBody>
          <a:bodyPr/>
          <a:lstStyle>
            <a:lvl1pPr>
              <a:defRPr>
                <a:solidFill>
                  <a:schemeClr val="bg1"/>
                </a:solidFill>
              </a:defRPr>
            </a:lvl1pPr>
          </a:lstStyle>
          <a:p>
            <a:pPr>
              <a:defRPr/>
            </a:pPr>
            <a:fld id="{70088D26-0C03-4D87-8654-8D1539E26399}" type="slidenum">
              <a:rPr lang="en-US"/>
              <a:pPr>
                <a:defRPr/>
              </a:pPr>
              <a:t>‹#›</a:t>
            </a:fld>
            <a:endParaRPr lang="en-US" dirty="0"/>
          </a:p>
        </p:txBody>
      </p:sp>
    </p:spTree>
    <p:extLst>
      <p:ext uri="{BB962C8B-B14F-4D97-AF65-F5344CB8AC3E}">
        <p14:creationId xmlns:p14="http://schemas.microsoft.com/office/powerpoint/2010/main" val="1710540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Full Image Black Circle Overlay">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12192000" cy="6858000"/>
          </a:xfrm>
        </p:spPr>
        <p:txBody>
          <a:bodyPr rtlCol="0">
            <a:normAutofit/>
          </a:bodyPr>
          <a:lstStyle/>
          <a:p>
            <a:pPr lvl="0"/>
            <a:endParaRPr lang="en-US" noProof="0" dirty="0"/>
          </a:p>
        </p:txBody>
      </p:sp>
      <p:sp>
        <p:nvSpPr>
          <p:cNvPr id="2" name="Title 1"/>
          <p:cNvSpPr>
            <a:spLocks noGrp="1"/>
          </p:cNvSpPr>
          <p:nvPr>
            <p:ph type="title"/>
          </p:nvPr>
        </p:nvSpPr>
        <p:spPr>
          <a:xfrm>
            <a:off x="6146624" y="685800"/>
            <a:ext cx="5486400" cy="5486400"/>
          </a:xfrm>
          <a:prstGeom prst="ellipse">
            <a:avLst/>
          </a:prstGeom>
          <a:solidFill>
            <a:srgbClr val="003865">
              <a:alpha val="87843"/>
            </a:srgbClr>
          </a:solidFill>
        </p:spPr>
        <p:txBody>
          <a:bodyPr>
            <a:noAutofit/>
          </a:bodyPr>
          <a:lstStyle>
            <a:lvl1pPr algn="ctr">
              <a:tabLst>
                <a:tab pos="2341563" algn="l"/>
                <a:tab pos="3770313" algn="l"/>
              </a:tabLst>
              <a:defRPr sz="5500" baseline="0">
                <a:solidFill>
                  <a:schemeClr val="bg1"/>
                </a:solidFill>
              </a:defRPr>
            </a:lvl1pPr>
          </a:lstStyle>
          <a:p>
            <a:r>
              <a:rPr lang="en-US" smtClean="0"/>
              <a:t>Click to edit Master title style</a:t>
            </a:r>
            <a:endParaRPr lang="en-US" dirty="0"/>
          </a:p>
        </p:txBody>
      </p:sp>
      <p:sp>
        <p:nvSpPr>
          <p:cNvPr id="4" name="Date Placeholder 2"/>
          <p:cNvSpPr>
            <a:spLocks noGrp="1"/>
          </p:cNvSpPr>
          <p:nvPr>
            <p:ph type="dt" sz="half" idx="14"/>
          </p:nvPr>
        </p:nvSpPr>
        <p:spPr/>
        <p:txBody>
          <a:bodyPr/>
          <a:lstStyle>
            <a:lvl1pPr>
              <a:defRPr>
                <a:solidFill>
                  <a:schemeClr val="bg1"/>
                </a:solidFill>
              </a:defRPr>
            </a:lvl1pPr>
          </a:lstStyle>
          <a:p>
            <a:pPr>
              <a:defRPr/>
            </a:pPr>
            <a:fld id="{F0F01156-15AE-4A55-A2A9-D13F22B29D68}" type="datetime1">
              <a:rPr lang="en-US"/>
              <a:pPr>
                <a:defRPr/>
              </a:pPr>
              <a:t>4/2/2018</a:t>
            </a:fld>
            <a:endParaRPr lang="en-US" dirty="0"/>
          </a:p>
        </p:txBody>
      </p:sp>
      <p:sp>
        <p:nvSpPr>
          <p:cNvPr id="5" name="Footer Placeholder 4"/>
          <p:cNvSpPr>
            <a:spLocks noGrp="1"/>
          </p:cNvSpPr>
          <p:nvPr>
            <p:ph type="ftr" sz="quarter" idx="15"/>
          </p:nvPr>
        </p:nvSpPr>
        <p:spPr/>
        <p:txBody>
          <a:bodyPr/>
          <a:lstStyle>
            <a:lvl1pPr>
              <a:defRPr>
                <a:solidFill>
                  <a:schemeClr val="bg1"/>
                </a:solidFill>
              </a:defRPr>
            </a:lvl1pPr>
          </a:lstStyle>
          <a:p>
            <a:pPr>
              <a:defRPr/>
            </a:pPr>
            <a:r>
              <a:rPr lang="en-US"/>
              <a:t>Optional Tagline Goes Here </a:t>
            </a:r>
            <a:r>
              <a:rPr lang="en-US">
                <a:solidFill>
                  <a:schemeClr val="accent2"/>
                </a:solidFill>
              </a:rPr>
              <a:t>|</a:t>
            </a:r>
            <a:r>
              <a:rPr lang="en-US"/>
              <a:t>  mndot.gov/</a:t>
            </a:r>
          </a:p>
        </p:txBody>
      </p:sp>
      <p:sp>
        <p:nvSpPr>
          <p:cNvPr id="6" name="Slide Number Placeholder 3"/>
          <p:cNvSpPr>
            <a:spLocks noGrp="1"/>
          </p:cNvSpPr>
          <p:nvPr>
            <p:ph type="sldNum" sz="quarter" idx="16"/>
          </p:nvPr>
        </p:nvSpPr>
        <p:spPr/>
        <p:txBody>
          <a:bodyPr/>
          <a:lstStyle>
            <a:lvl1pPr>
              <a:defRPr>
                <a:solidFill>
                  <a:schemeClr val="bg1"/>
                </a:solidFill>
              </a:defRPr>
            </a:lvl1pPr>
          </a:lstStyle>
          <a:p>
            <a:pPr>
              <a:defRPr/>
            </a:pPr>
            <a:fld id="{FAF3A225-F39C-47D9-A4B6-C5EB4823F425}" type="slidenum">
              <a:rPr lang="en-US"/>
              <a:pPr>
                <a:defRPr/>
              </a:pPr>
              <a:t>‹#›</a:t>
            </a:fld>
            <a:endParaRPr lang="en-US" dirty="0"/>
          </a:p>
        </p:txBody>
      </p:sp>
    </p:spTree>
    <p:extLst>
      <p:ext uri="{BB962C8B-B14F-4D97-AF65-F5344CB8AC3E}">
        <p14:creationId xmlns:p14="http://schemas.microsoft.com/office/powerpoint/2010/main" val="2020959670"/>
      </p:ext>
    </p:extLst>
  </p:cSld>
  <p:clrMapOvr>
    <a:masterClrMapping/>
  </p:clrMapOvr>
  <p:hf sldNum="0"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Full Image Multiple Circle Overlay">
    <p:spTree>
      <p:nvGrpSpPr>
        <p:cNvPr id="1" name=""/>
        <p:cNvGrpSpPr/>
        <p:nvPr/>
      </p:nvGrpSpPr>
      <p:grpSpPr>
        <a:xfrm>
          <a:off x="0" y="0"/>
          <a:ext cx="0" cy="0"/>
          <a:chOff x="0" y="0"/>
          <a:chExt cx="0" cy="0"/>
        </a:xfrm>
      </p:grpSpPr>
      <p:sp>
        <p:nvSpPr>
          <p:cNvPr id="10" name="Picture Placeholder 6"/>
          <p:cNvSpPr>
            <a:spLocks noGrp="1"/>
          </p:cNvSpPr>
          <p:nvPr>
            <p:ph type="pic" sz="quarter" idx="15"/>
          </p:nvPr>
        </p:nvSpPr>
        <p:spPr>
          <a:xfrm>
            <a:off x="0" y="0"/>
            <a:ext cx="12192000" cy="6858000"/>
          </a:xfrm>
        </p:spPr>
        <p:txBody>
          <a:bodyPr rtlCol="0">
            <a:normAutofit/>
          </a:bodyPr>
          <a:lstStyle/>
          <a:p>
            <a:pPr lvl="0"/>
            <a:endParaRPr lang="en-US" noProof="0" dirty="0"/>
          </a:p>
        </p:txBody>
      </p:sp>
      <p:sp>
        <p:nvSpPr>
          <p:cNvPr id="2" name="Title 1"/>
          <p:cNvSpPr>
            <a:spLocks noGrp="1"/>
          </p:cNvSpPr>
          <p:nvPr>
            <p:ph type="title"/>
          </p:nvPr>
        </p:nvSpPr>
        <p:spPr>
          <a:xfrm>
            <a:off x="5720397" y="912530"/>
            <a:ext cx="4661388" cy="4661388"/>
          </a:xfrm>
          <a:prstGeom prst="ellipse">
            <a:avLst/>
          </a:prstGeom>
          <a:solidFill>
            <a:srgbClr val="003865">
              <a:alpha val="87843"/>
            </a:srgbClr>
          </a:solidFill>
        </p:spPr>
        <p:txBody>
          <a:bodyPr>
            <a:noAutofit/>
          </a:bodyPr>
          <a:lstStyle>
            <a:lvl1pPr algn="ctr">
              <a:tabLst>
                <a:tab pos="3770313" algn="l"/>
              </a:tabLst>
              <a:defRPr sz="4500" baseline="0">
                <a:solidFill>
                  <a:schemeClr val="bg1"/>
                </a:solidFill>
              </a:defRPr>
            </a:lvl1pPr>
          </a:lstStyle>
          <a:p>
            <a:r>
              <a:rPr lang="en-US" smtClean="0"/>
              <a:t>Click to edit Master title style</a:t>
            </a:r>
            <a:endParaRPr lang="en-US" dirty="0"/>
          </a:p>
        </p:txBody>
      </p:sp>
      <p:sp>
        <p:nvSpPr>
          <p:cNvPr id="9" name="Text Placeholder 7"/>
          <p:cNvSpPr>
            <a:spLocks noGrp="1"/>
          </p:cNvSpPr>
          <p:nvPr>
            <p:ph type="body" sz="quarter" idx="14"/>
          </p:nvPr>
        </p:nvSpPr>
        <p:spPr>
          <a:xfrm>
            <a:off x="9544816" y="524007"/>
            <a:ext cx="2155300" cy="2155300"/>
          </a:xfrm>
          <a:prstGeom prst="ellipse">
            <a:avLst/>
          </a:prstGeom>
          <a:solidFill>
            <a:srgbClr val="78BE21">
              <a:alpha val="87843"/>
            </a:srgbClr>
          </a:solidFill>
        </p:spPr>
        <p:txBody>
          <a:bodyPr anchor="ctr">
            <a:normAutofit/>
          </a:bodyPr>
          <a:lstStyle>
            <a:lvl1pPr marL="0" indent="0" algn="ctr">
              <a:buNone/>
              <a:defRPr sz="2500" baseline="0">
                <a:solidFill>
                  <a:schemeClr val="tx2"/>
                </a:solidFill>
                <a:latin typeface="+mn-lt"/>
              </a:defRPr>
            </a:lvl1pPr>
          </a:lstStyle>
          <a:p>
            <a:pPr lvl="0"/>
            <a:r>
              <a:rPr lang="en-US" smtClean="0"/>
              <a:t>Click to edit Master text styles</a:t>
            </a:r>
          </a:p>
        </p:txBody>
      </p:sp>
      <p:sp>
        <p:nvSpPr>
          <p:cNvPr id="8" name="Text Placeholder 7"/>
          <p:cNvSpPr>
            <a:spLocks noGrp="1"/>
          </p:cNvSpPr>
          <p:nvPr>
            <p:ph type="body" sz="quarter" idx="13"/>
          </p:nvPr>
        </p:nvSpPr>
        <p:spPr>
          <a:xfrm>
            <a:off x="9251002" y="3581845"/>
            <a:ext cx="2637978" cy="2637978"/>
          </a:xfrm>
          <a:prstGeom prst="ellipse">
            <a:avLst/>
          </a:prstGeom>
          <a:solidFill>
            <a:srgbClr val="000000">
              <a:alpha val="87843"/>
            </a:srgbClr>
          </a:solidFill>
        </p:spPr>
        <p:txBody>
          <a:bodyPr anchor="ctr">
            <a:normAutofit/>
          </a:bodyPr>
          <a:lstStyle>
            <a:lvl1pPr marL="0" indent="0" algn="ctr">
              <a:buNone/>
              <a:defRPr sz="2500" baseline="0">
                <a:solidFill>
                  <a:schemeClr val="bg1"/>
                </a:solidFill>
                <a:latin typeface="+mn-lt"/>
              </a:defRPr>
            </a:lvl1pPr>
          </a:lstStyle>
          <a:p>
            <a:pPr lvl="0"/>
            <a:r>
              <a:rPr lang="en-US" smtClean="0"/>
              <a:t>Click to edit Master text styles</a:t>
            </a:r>
          </a:p>
        </p:txBody>
      </p:sp>
      <p:sp>
        <p:nvSpPr>
          <p:cNvPr id="6" name="Date Placeholder 2"/>
          <p:cNvSpPr>
            <a:spLocks noGrp="1"/>
          </p:cNvSpPr>
          <p:nvPr>
            <p:ph type="dt" sz="half" idx="16"/>
          </p:nvPr>
        </p:nvSpPr>
        <p:spPr/>
        <p:txBody>
          <a:bodyPr/>
          <a:lstStyle>
            <a:lvl1pPr>
              <a:defRPr>
                <a:solidFill>
                  <a:schemeClr val="bg1"/>
                </a:solidFill>
              </a:defRPr>
            </a:lvl1pPr>
          </a:lstStyle>
          <a:p>
            <a:pPr>
              <a:defRPr/>
            </a:pPr>
            <a:fld id="{B9D12E2D-1A10-4C8F-9DD7-AF37052C4A13}" type="datetime1">
              <a:rPr lang="en-US"/>
              <a:pPr>
                <a:defRPr/>
              </a:pPr>
              <a:t>4/2/2018</a:t>
            </a:fld>
            <a:endParaRPr lang="en-US" dirty="0"/>
          </a:p>
        </p:txBody>
      </p:sp>
      <p:sp>
        <p:nvSpPr>
          <p:cNvPr id="7" name="Footer Placeholder 4"/>
          <p:cNvSpPr>
            <a:spLocks noGrp="1"/>
          </p:cNvSpPr>
          <p:nvPr>
            <p:ph type="ftr" sz="quarter" idx="17"/>
          </p:nvPr>
        </p:nvSpPr>
        <p:spPr/>
        <p:txBody>
          <a:bodyPr/>
          <a:lstStyle>
            <a:lvl1pPr>
              <a:defRPr>
                <a:solidFill>
                  <a:schemeClr val="bg1"/>
                </a:solidFill>
              </a:defRPr>
            </a:lvl1pPr>
          </a:lstStyle>
          <a:p>
            <a:pPr>
              <a:defRPr/>
            </a:pPr>
            <a:r>
              <a:rPr lang="en-US"/>
              <a:t>Optional Tagline Goes Here </a:t>
            </a:r>
            <a:r>
              <a:rPr lang="en-US">
                <a:solidFill>
                  <a:schemeClr val="accent2"/>
                </a:solidFill>
              </a:rPr>
              <a:t>|</a:t>
            </a:r>
            <a:r>
              <a:rPr lang="en-US"/>
              <a:t>  mndot.gov/</a:t>
            </a:r>
          </a:p>
        </p:txBody>
      </p:sp>
      <p:sp>
        <p:nvSpPr>
          <p:cNvPr id="11" name="Slide Number Placeholder 3"/>
          <p:cNvSpPr>
            <a:spLocks noGrp="1"/>
          </p:cNvSpPr>
          <p:nvPr>
            <p:ph type="sldNum" sz="quarter" idx="18"/>
          </p:nvPr>
        </p:nvSpPr>
        <p:spPr/>
        <p:txBody>
          <a:bodyPr/>
          <a:lstStyle>
            <a:lvl1pPr>
              <a:defRPr>
                <a:solidFill>
                  <a:schemeClr val="bg1"/>
                </a:solidFill>
              </a:defRPr>
            </a:lvl1pPr>
          </a:lstStyle>
          <a:p>
            <a:pPr>
              <a:defRPr/>
            </a:pPr>
            <a:fld id="{97200A28-71F5-4EB4-84E5-839BDE86137B}" type="slidenum">
              <a:rPr lang="en-US"/>
              <a:pPr>
                <a:defRPr/>
              </a:pPr>
              <a:t>‹#›</a:t>
            </a:fld>
            <a:endParaRPr lang="en-US" dirty="0"/>
          </a:p>
        </p:txBody>
      </p:sp>
    </p:spTree>
    <p:extLst>
      <p:ext uri="{BB962C8B-B14F-4D97-AF65-F5344CB8AC3E}">
        <p14:creationId xmlns:p14="http://schemas.microsoft.com/office/powerpoint/2010/main" val="2066860199"/>
      </p:ext>
    </p:extLst>
  </p:cSld>
  <p:clrMapOvr>
    <a:masterClrMapping/>
  </p:clrMapOvr>
  <p:hf sldNum="0"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Quote Black Box Overlay">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12192000" cy="6858000"/>
          </a:xfrm>
        </p:spPr>
        <p:txBody>
          <a:bodyPr rtlCol="0">
            <a:normAutofit/>
          </a:bodyPr>
          <a:lstStyle/>
          <a:p>
            <a:pPr lvl="0"/>
            <a:endParaRPr lang="en-US" noProof="0" dirty="0"/>
          </a:p>
        </p:txBody>
      </p:sp>
      <p:sp>
        <p:nvSpPr>
          <p:cNvPr id="2" name="Title 1"/>
          <p:cNvSpPr>
            <a:spLocks noGrp="1"/>
          </p:cNvSpPr>
          <p:nvPr>
            <p:ph type="title"/>
          </p:nvPr>
        </p:nvSpPr>
        <p:spPr>
          <a:xfrm>
            <a:off x="2299475" y="1609867"/>
            <a:ext cx="7593051" cy="3638266"/>
          </a:xfrm>
          <a:solidFill>
            <a:srgbClr val="003865">
              <a:alpha val="87843"/>
            </a:srgbClr>
          </a:solidFill>
        </p:spPr>
        <p:txBody>
          <a:bodyPr>
            <a:noAutofit/>
          </a:bodyPr>
          <a:lstStyle>
            <a:lvl1pPr algn="ctr">
              <a:spcAft>
                <a:spcPts val="1000"/>
              </a:spcAft>
              <a:tabLst>
                <a:tab pos="3770313" algn="l"/>
              </a:tabLst>
              <a:defRPr sz="7000" baseline="0">
                <a:solidFill>
                  <a:schemeClr val="bg1"/>
                </a:solidFill>
              </a:defRPr>
            </a:lvl1pPr>
          </a:lstStyle>
          <a:p>
            <a:r>
              <a:rPr lang="en-US" smtClean="0"/>
              <a:t>Click to edit Master title style</a:t>
            </a:r>
            <a:endParaRPr lang="en-US" dirty="0"/>
          </a:p>
        </p:txBody>
      </p:sp>
      <p:sp>
        <p:nvSpPr>
          <p:cNvPr id="4" name="Date Placeholder 2"/>
          <p:cNvSpPr>
            <a:spLocks noGrp="1"/>
          </p:cNvSpPr>
          <p:nvPr>
            <p:ph type="dt" sz="half" idx="14"/>
          </p:nvPr>
        </p:nvSpPr>
        <p:spPr/>
        <p:txBody>
          <a:bodyPr/>
          <a:lstStyle>
            <a:lvl1pPr>
              <a:defRPr>
                <a:solidFill>
                  <a:schemeClr val="bg1"/>
                </a:solidFill>
              </a:defRPr>
            </a:lvl1pPr>
          </a:lstStyle>
          <a:p>
            <a:pPr>
              <a:defRPr/>
            </a:pPr>
            <a:fld id="{4E2530CB-4983-47D2-95F9-C14BA397A7C7}" type="datetime1">
              <a:rPr lang="en-US"/>
              <a:pPr>
                <a:defRPr/>
              </a:pPr>
              <a:t>4/2/2018</a:t>
            </a:fld>
            <a:endParaRPr lang="en-US" dirty="0"/>
          </a:p>
        </p:txBody>
      </p:sp>
      <p:sp>
        <p:nvSpPr>
          <p:cNvPr id="5" name="Footer Placeholder 4"/>
          <p:cNvSpPr>
            <a:spLocks noGrp="1"/>
          </p:cNvSpPr>
          <p:nvPr>
            <p:ph type="ftr" sz="quarter" idx="15"/>
          </p:nvPr>
        </p:nvSpPr>
        <p:spPr/>
        <p:txBody>
          <a:bodyPr/>
          <a:lstStyle>
            <a:lvl1pPr>
              <a:defRPr>
                <a:solidFill>
                  <a:schemeClr val="bg1"/>
                </a:solidFill>
              </a:defRPr>
            </a:lvl1pPr>
          </a:lstStyle>
          <a:p>
            <a:pPr>
              <a:defRPr/>
            </a:pPr>
            <a:r>
              <a:rPr lang="en-US"/>
              <a:t>Optional Tagline Goes Here </a:t>
            </a:r>
            <a:r>
              <a:rPr lang="en-US">
                <a:solidFill>
                  <a:schemeClr val="accent2"/>
                </a:solidFill>
              </a:rPr>
              <a:t>|</a:t>
            </a:r>
            <a:r>
              <a:rPr lang="en-US"/>
              <a:t>  mndot.gov/</a:t>
            </a:r>
          </a:p>
        </p:txBody>
      </p:sp>
      <p:sp>
        <p:nvSpPr>
          <p:cNvPr id="6" name="Slide Number Placeholder 3"/>
          <p:cNvSpPr>
            <a:spLocks noGrp="1"/>
          </p:cNvSpPr>
          <p:nvPr>
            <p:ph type="sldNum" sz="quarter" idx="16"/>
          </p:nvPr>
        </p:nvSpPr>
        <p:spPr/>
        <p:txBody>
          <a:bodyPr/>
          <a:lstStyle>
            <a:lvl1pPr>
              <a:defRPr>
                <a:solidFill>
                  <a:schemeClr val="bg1"/>
                </a:solidFill>
              </a:defRPr>
            </a:lvl1pPr>
          </a:lstStyle>
          <a:p>
            <a:pPr>
              <a:defRPr/>
            </a:pPr>
            <a:fld id="{CF7FF3EB-63F4-4FBA-8411-CA9B93CDA6B1}" type="slidenum">
              <a:rPr lang="en-US"/>
              <a:pPr>
                <a:defRPr/>
              </a:pPr>
              <a:t>‹#›</a:t>
            </a:fld>
            <a:endParaRPr lang="en-US" dirty="0"/>
          </a:p>
        </p:txBody>
      </p:sp>
    </p:spTree>
    <p:extLst>
      <p:ext uri="{BB962C8B-B14F-4D97-AF65-F5344CB8AC3E}">
        <p14:creationId xmlns:p14="http://schemas.microsoft.com/office/powerpoint/2010/main" val="2449211546"/>
      </p:ext>
    </p:extLst>
  </p:cSld>
  <p:clrMapOvr>
    <a:masterClrMapping/>
  </p:clrMapOvr>
  <p:hf sldNum="0"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e Solid Red Backgroun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8" name="Title 1"/>
          <p:cNvSpPr>
            <a:spLocks noGrp="1"/>
          </p:cNvSpPr>
          <p:nvPr>
            <p:ph type="title"/>
          </p:nvPr>
        </p:nvSpPr>
        <p:spPr>
          <a:xfrm>
            <a:off x="838200" y="1389685"/>
            <a:ext cx="10515600" cy="1340989"/>
          </a:xfrm>
        </p:spPr>
        <p:txBody>
          <a:bodyPr>
            <a:noAutofit/>
          </a:bodyPr>
          <a:lstStyle>
            <a:lvl1pPr algn="ctr">
              <a:tabLst>
                <a:tab pos="3770313" algn="l"/>
              </a:tabLst>
              <a:defRPr sz="7000">
                <a:solidFill>
                  <a:schemeClr val="accent2"/>
                </a:solidFill>
              </a:defRPr>
            </a:lvl1pPr>
          </a:lstStyle>
          <a:p>
            <a:r>
              <a:rPr lang="en-US" smtClean="0"/>
              <a:t>Click to edit Master title style</a:t>
            </a:r>
            <a:endParaRPr lang="en-US" dirty="0"/>
          </a:p>
        </p:txBody>
      </p:sp>
      <p:sp>
        <p:nvSpPr>
          <p:cNvPr id="10" name="Text Placeholder 6"/>
          <p:cNvSpPr>
            <a:spLocks noGrp="1"/>
          </p:cNvSpPr>
          <p:nvPr>
            <p:ph type="body" sz="quarter" idx="13"/>
          </p:nvPr>
        </p:nvSpPr>
        <p:spPr>
          <a:xfrm>
            <a:off x="838200" y="2925699"/>
            <a:ext cx="10515600" cy="2673435"/>
          </a:xfrm>
        </p:spPr>
        <p:txBody>
          <a:bodyPr anchor="ctr"/>
          <a:lstStyle>
            <a:lvl1pPr marL="0" indent="0" algn="ctr">
              <a:lnSpc>
                <a:spcPct val="100000"/>
              </a:lnSpc>
              <a:spcBef>
                <a:spcPts val="0"/>
              </a:spcBef>
              <a:buClr>
                <a:schemeClr val="bg1"/>
              </a:buClr>
              <a:buFont typeface="Arial" panose="020B0604020202020204" pitchFamily="34" charset="0"/>
              <a:buNone/>
              <a:defRPr>
                <a:solidFill>
                  <a:schemeClr val="bg1"/>
                </a:solidFill>
              </a:defRPr>
            </a:lvl1pPr>
          </a:lstStyle>
          <a:p>
            <a:pPr lvl="0"/>
            <a:r>
              <a:rPr lang="en-US" smtClean="0"/>
              <a:t>Click to edit Master text styles</a:t>
            </a:r>
          </a:p>
        </p:txBody>
      </p:sp>
      <p:sp>
        <p:nvSpPr>
          <p:cNvPr id="4" name="Date Placeholder 2"/>
          <p:cNvSpPr>
            <a:spLocks noGrp="1"/>
          </p:cNvSpPr>
          <p:nvPr>
            <p:ph type="dt" sz="half" idx="14"/>
          </p:nvPr>
        </p:nvSpPr>
        <p:spPr/>
        <p:txBody>
          <a:bodyPr/>
          <a:lstStyle>
            <a:lvl1pPr>
              <a:defRPr>
                <a:solidFill>
                  <a:schemeClr val="bg1"/>
                </a:solidFill>
              </a:defRPr>
            </a:lvl1pPr>
          </a:lstStyle>
          <a:p>
            <a:pPr>
              <a:defRPr/>
            </a:pPr>
            <a:fld id="{750265D8-B66A-4C39-94E0-11156C54D69B}" type="datetime1">
              <a:rPr lang="en-US"/>
              <a:pPr>
                <a:defRPr/>
              </a:pPr>
              <a:t>4/2/2018</a:t>
            </a:fld>
            <a:endParaRPr lang="en-US" dirty="0"/>
          </a:p>
        </p:txBody>
      </p:sp>
      <p:sp>
        <p:nvSpPr>
          <p:cNvPr id="5" name="Footer Placeholder 4"/>
          <p:cNvSpPr>
            <a:spLocks noGrp="1"/>
          </p:cNvSpPr>
          <p:nvPr>
            <p:ph type="ftr" sz="quarter" idx="15"/>
          </p:nvPr>
        </p:nvSpPr>
        <p:spPr/>
        <p:txBody>
          <a:bodyPr/>
          <a:lstStyle>
            <a:lvl1pPr>
              <a:defRPr>
                <a:solidFill>
                  <a:schemeClr val="bg1"/>
                </a:solidFill>
              </a:defRPr>
            </a:lvl1pPr>
          </a:lstStyle>
          <a:p>
            <a:pPr>
              <a:defRPr/>
            </a:pPr>
            <a:r>
              <a:rPr lang="en-US"/>
              <a:t>Optional Tagline Goes Here </a:t>
            </a:r>
            <a:r>
              <a:rPr lang="en-US">
                <a:solidFill>
                  <a:schemeClr val="accent2"/>
                </a:solidFill>
              </a:rPr>
              <a:t>|</a:t>
            </a:r>
            <a:r>
              <a:rPr lang="en-US"/>
              <a:t>  mndot.gov/</a:t>
            </a:r>
          </a:p>
        </p:txBody>
      </p:sp>
      <p:sp>
        <p:nvSpPr>
          <p:cNvPr id="6" name="Slide Number Placeholder 3"/>
          <p:cNvSpPr>
            <a:spLocks noGrp="1"/>
          </p:cNvSpPr>
          <p:nvPr>
            <p:ph type="sldNum" sz="quarter" idx="16"/>
          </p:nvPr>
        </p:nvSpPr>
        <p:spPr/>
        <p:txBody>
          <a:bodyPr/>
          <a:lstStyle>
            <a:lvl1pPr>
              <a:defRPr>
                <a:solidFill>
                  <a:schemeClr val="bg1"/>
                </a:solidFill>
              </a:defRPr>
            </a:lvl1pPr>
          </a:lstStyle>
          <a:p>
            <a:pPr>
              <a:defRPr/>
            </a:pPr>
            <a:fld id="{E1DAD931-8026-4A74-A6BE-AF8F89100EE6}" type="slidenum">
              <a:rPr lang="en-US"/>
              <a:pPr>
                <a:defRPr/>
              </a:pPr>
              <a:t>‹#›</a:t>
            </a:fld>
            <a:endParaRPr lang="en-US" dirty="0"/>
          </a:p>
        </p:txBody>
      </p:sp>
    </p:spTree>
    <p:extLst>
      <p:ext uri="{BB962C8B-B14F-4D97-AF65-F5344CB8AC3E}">
        <p14:creationId xmlns:p14="http://schemas.microsoft.com/office/powerpoint/2010/main" val="86733666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Quote Solid Light Backgroun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0" y="1389685"/>
            <a:ext cx="12192000" cy="1340989"/>
          </a:xfrm>
          <a:solidFill>
            <a:schemeClr val="tx1"/>
          </a:solidFill>
        </p:spPr>
        <p:txBody>
          <a:bodyPr>
            <a:noAutofit/>
          </a:bodyPr>
          <a:lstStyle>
            <a:lvl1pPr algn="ctr">
              <a:tabLst>
                <a:tab pos="3770313" algn="l"/>
              </a:tabLst>
              <a:defRPr sz="7000">
                <a:solidFill>
                  <a:schemeClr val="accent2"/>
                </a:solidFill>
              </a:defRPr>
            </a:lvl1pPr>
          </a:lstStyle>
          <a:p>
            <a:r>
              <a:rPr lang="en-US" smtClean="0"/>
              <a:t>Click to edit Master title style</a:t>
            </a:r>
            <a:endParaRPr lang="en-US" dirty="0"/>
          </a:p>
        </p:txBody>
      </p:sp>
      <p:sp>
        <p:nvSpPr>
          <p:cNvPr id="8" name="Text Placeholder 6"/>
          <p:cNvSpPr>
            <a:spLocks noGrp="1"/>
          </p:cNvSpPr>
          <p:nvPr>
            <p:ph type="body" sz="quarter" idx="13"/>
          </p:nvPr>
        </p:nvSpPr>
        <p:spPr>
          <a:xfrm>
            <a:off x="838200" y="2925699"/>
            <a:ext cx="10515600" cy="2673435"/>
          </a:xfrm>
        </p:spPr>
        <p:txBody>
          <a:bodyPr anchor="ctr"/>
          <a:lstStyle>
            <a:lvl1pPr marL="0" indent="0" algn="ctr">
              <a:lnSpc>
                <a:spcPct val="100000"/>
              </a:lnSpc>
              <a:spcBef>
                <a:spcPts val="0"/>
              </a:spcBef>
              <a:buFont typeface="Arial" panose="020B0604020202020204" pitchFamily="34" charset="0"/>
              <a:buNone/>
              <a:defRPr>
                <a:solidFill>
                  <a:schemeClr val="tx1"/>
                </a:solidFill>
              </a:defRPr>
            </a:lvl1pPr>
          </a:lstStyle>
          <a:p>
            <a:pPr lvl="0"/>
            <a:r>
              <a:rPr lang="en-US" smtClean="0"/>
              <a:t>Click to edit Master text styles</a:t>
            </a:r>
          </a:p>
        </p:txBody>
      </p:sp>
      <p:sp>
        <p:nvSpPr>
          <p:cNvPr id="4" name="Date Placeholder 2"/>
          <p:cNvSpPr>
            <a:spLocks noGrp="1"/>
          </p:cNvSpPr>
          <p:nvPr>
            <p:ph type="dt" sz="half" idx="14"/>
          </p:nvPr>
        </p:nvSpPr>
        <p:spPr/>
        <p:txBody>
          <a:bodyPr/>
          <a:lstStyle>
            <a:lvl1pPr>
              <a:defRPr/>
            </a:lvl1pPr>
          </a:lstStyle>
          <a:p>
            <a:pPr>
              <a:defRPr/>
            </a:pPr>
            <a:fld id="{E19CD75D-9DA1-4431-A053-F0CFF2D348EF}" type="datetime1">
              <a:rPr lang="en-US"/>
              <a:pPr>
                <a:defRPr/>
              </a:pPr>
              <a:t>4/2/2018</a:t>
            </a:fld>
            <a:endParaRPr lang="en-US" dirty="0"/>
          </a:p>
        </p:txBody>
      </p:sp>
      <p:sp>
        <p:nvSpPr>
          <p:cNvPr id="5" name="Footer Placeholder 4"/>
          <p:cNvSpPr>
            <a:spLocks noGrp="1"/>
          </p:cNvSpPr>
          <p:nvPr>
            <p:ph type="ftr" sz="quarter" idx="15"/>
          </p:nvPr>
        </p:nvSpPr>
        <p:spPr/>
        <p:txBody>
          <a:bodyPr/>
          <a:lstStyle>
            <a:lvl1pPr>
              <a:defRPr>
                <a:solidFill>
                  <a:schemeClr val="tx2"/>
                </a:solidFill>
              </a:defRPr>
            </a:lvl1pPr>
          </a:lstStyle>
          <a:p>
            <a:pPr>
              <a:defRPr/>
            </a:pPr>
            <a:r>
              <a:rPr lang="en-US"/>
              <a:t>Optional Tagline Goes Here |  mndot.gov/</a:t>
            </a:r>
          </a:p>
        </p:txBody>
      </p:sp>
      <p:sp>
        <p:nvSpPr>
          <p:cNvPr id="6" name="Slide Number Placeholder 3"/>
          <p:cNvSpPr>
            <a:spLocks noGrp="1"/>
          </p:cNvSpPr>
          <p:nvPr>
            <p:ph type="sldNum" sz="quarter" idx="16"/>
          </p:nvPr>
        </p:nvSpPr>
        <p:spPr/>
        <p:txBody>
          <a:bodyPr/>
          <a:lstStyle>
            <a:lvl1pPr>
              <a:defRPr/>
            </a:lvl1pPr>
          </a:lstStyle>
          <a:p>
            <a:pPr>
              <a:defRPr/>
            </a:pPr>
            <a:fld id="{8ABCB5F6-0934-42F2-BC59-ED626A1941D0}" type="slidenum">
              <a:rPr lang="en-US"/>
              <a:pPr>
                <a:defRPr/>
              </a:pPr>
              <a:t>‹#›</a:t>
            </a:fld>
            <a:endParaRPr lang="en-US" dirty="0"/>
          </a:p>
        </p:txBody>
      </p:sp>
    </p:spTree>
    <p:extLst>
      <p:ext uri="{BB962C8B-B14F-4D97-AF65-F5344CB8AC3E}">
        <p14:creationId xmlns:p14="http://schemas.microsoft.com/office/powerpoint/2010/main" val="26213948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Quote Full Image Background">
    <p:spTree>
      <p:nvGrpSpPr>
        <p:cNvPr id="1" name=""/>
        <p:cNvGrpSpPr/>
        <p:nvPr/>
      </p:nvGrpSpPr>
      <p:grpSpPr>
        <a:xfrm>
          <a:off x="0" y="0"/>
          <a:ext cx="0" cy="0"/>
          <a:chOff x="0" y="0"/>
          <a:chExt cx="0" cy="0"/>
        </a:xfrm>
      </p:grpSpPr>
      <p:sp>
        <p:nvSpPr>
          <p:cNvPr id="7" name="Picture Placeholder 6"/>
          <p:cNvSpPr>
            <a:spLocks noGrp="1"/>
          </p:cNvSpPr>
          <p:nvPr>
            <p:ph type="pic" sz="quarter" idx="14"/>
          </p:nvPr>
        </p:nvSpPr>
        <p:spPr>
          <a:xfrm>
            <a:off x="0" y="0"/>
            <a:ext cx="12192000" cy="6858000"/>
          </a:xfrm>
        </p:spPr>
        <p:txBody>
          <a:bodyPr rtlCol="0">
            <a:normAutofit/>
          </a:bodyPr>
          <a:lstStyle>
            <a:lvl1pPr>
              <a:defRPr/>
            </a:lvl1pPr>
          </a:lstStyle>
          <a:p>
            <a:pPr lvl="0"/>
            <a:r>
              <a:rPr lang="en-US" noProof="0" dirty="0" smtClean="0"/>
              <a:t>Click icon to add picture</a:t>
            </a:r>
            <a:endParaRPr lang="en-US" noProof="0" dirty="0"/>
          </a:p>
        </p:txBody>
      </p:sp>
      <p:sp>
        <p:nvSpPr>
          <p:cNvPr id="12" name="Title 1"/>
          <p:cNvSpPr>
            <a:spLocks noGrp="1"/>
          </p:cNvSpPr>
          <p:nvPr>
            <p:ph type="title"/>
          </p:nvPr>
        </p:nvSpPr>
        <p:spPr>
          <a:xfrm>
            <a:off x="838200" y="1389685"/>
            <a:ext cx="10515600" cy="1340989"/>
          </a:xfrm>
        </p:spPr>
        <p:txBody>
          <a:bodyPr>
            <a:noAutofit/>
          </a:bodyPr>
          <a:lstStyle>
            <a:lvl1pPr algn="ctr">
              <a:tabLst>
                <a:tab pos="3770313" algn="l"/>
              </a:tabLst>
              <a:defRPr sz="7000">
                <a:solidFill>
                  <a:schemeClr val="bg1"/>
                </a:solidFill>
              </a:defRPr>
            </a:lvl1pPr>
          </a:lstStyle>
          <a:p>
            <a:r>
              <a:rPr lang="en-US" smtClean="0"/>
              <a:t>Click to edit Master title style</a:t>
            </a:r>
            <a:endParaRPr lang="en-US" dirty="0"/>
          </a:p>
        </p:txBody>
      </p:sp>
      <p:sp>
        <p:nvSpPr>
          <p:cNvPr id="13" name="Text Placeholder 6"/>
          <p:cNvSpPr>
            <a:spLocks noGrp="1"/>
          </p:cNvSpPr>
          <p:nvPr>
            <p:ph type="body" sz="quarter" idx="13"/>
          </p:nvPr>
        </p:nvSpPr>
        <p:spPr>
          <a:xfrm>
            <a:off x="838200" y="2925699"/>
            <a:ext cx="10515600" cy="2673435"/>
          </a:xfrm>
        </p:spPr>
        <p:txBody>
          <a:bodyPr anchor="ctr"/>
          <a:lstStyle>
            <a:lvl1pPr marL="0" indent="0" algn="ctr">
              <a:lnSpc>
                <a:spcPct val="100000"/>
              </a:lnSpc>
              <a:spcBef>
                <a:spcPts val="0"/>
              </a:spcBef>
              <a:buNone/>
              <a:defRPr>
                <a:solidFill>
                  <a:schemeClr val="bg1"/>
                </a:solidFill>
              </a:defRPr>
            </a:lvl1pPr>
          </a:lstStyle>
          <a:p>
            <a:pPr lvl="0"/>
            <a:r>
              <a:rPr lang="en-US" smtClean="0"/>
              <a:t>Click to edit Master text styles</a:t>
            </a:r>
          </a:p>
        </p:txBody>
      </p:sp>
      <p:sp>
        <p:nvSpPr>
          <p:cNvPr id="5" name="Date Placeholder 2"/>
          <p:cNvSpPr>
            <a:spLocks noGrp="1"/>
          </p:cNvSpPr>
          <p:nvPr>
            <p:ph type="dt" sz="half" idx="15"/>
          </p:nvPr>
        </p:nvSpPr>
        <p:spPr/>
        <p:txBody>
          <a:bodyPr/>
          <a:lstStyle>
            <a:lvl1pPr>
              <a:defRPr>
                <a:solidFill>
                  <a:schemeClr val="bg1"/>
                </a:solidFill>
              </a:defRPr>
            </a:lvl1pPr>
          </a:lstStyle>
          <a:p>
            <a:pPr>
              <a:defRPr/>
            </a:pPr>
            <a:fld id="{730EE418-248F-4192-8468-BA374563D6F2}" type="datetime1">
              <a:rPr lang="en-US"/>
              <a:pPr>
                <a:defRPr/>
              </a:pPr>
              <a:t>4/2/2018</a:t>
            </a:fld>
            <a:endParaRPr lang="en-US" dirty="0"/>
          </a:p>
        </p:txBody>
      </p:sp>
      <p:sp>
        <p:nvSpPr>
          <p:cNvPr id="6" name="Footer Placeholder 4"/>
          <p:cNvSpPr>
            <a:spLocks noGrp="1"/>
          </p:cNvSpPr>
          <p:nvPr>
            <p:ph type="ftr" sz="quarter" idx="16"/>
          </p:nvPr>
        </p:nvSpPr>
        <p:spPr/>
        <p:txBody>
          <a:bodyPr/>
          <a:lstStyle>
            <a:lvl1pPr>
              <a:defRPr>
                <a:solidFill>
                  <a:schemeClr val="bg1"/>
                </a:solidFill>
              </a:defRPr>
            </a:lvl1pPr>
          </a:lstStyle>
          <a:p>
            <a:pPr>
              <a:defRPr/>
            </a:pPr>
            <a:r>
              <a:rPr lang="en-US"/>
              <a:t>Optional Tagline Goes Here </a:t>
            </a:r>
            <a:r>
              <a:rPr lang="en-US">
                <a:solidFill>
                  <a:schemeClr val="accent2"/>
                </a:solidFill>
              </a:rPr>
              <a:t>|</a:t>
            </a:r>
            <a:r>
              <a:rPr lang="en-US"/>
              <a:t>  mndot.gov/</a:t>
            </a:r>
          </a:p>
        </p:txBody>
      </p:sp>
      <p:sp>
        <p:nvSpPr>
          <p:cNvPr id="8" name="Slide Number Placeholder 3"/>
          <p:cNvSpPr>
            <a:spLocks noGrp="1"/>
          </p:cNvSpPr>
          <p:nvPr>
            <p:ph type="sldNum" sz="quarter" idx="17"/>
          </p:nvPr>
        </p:nvSpPr>
        <p:spPr/>
        <p:txBody>
          <a:bodyPr/>
          <a:lstStyle>
            <a:lvl1pPr>
              <a:defRPr>
                <a:solidFill>
                  <a:schemeClr val="bg1"/>
                </a:solidFill>
              </a:defRPr>
            </a:lvl1pPr>
          </a:lstStyle>
          <a:p>
            <a:pPr>
              <a:defRPr/>
            </a:pPr>
            <a:fld id="{1CC40FC0-5CF8-4361-9068-50F61D73D172}" type="slidenum">
              <a:rPr lang="en-US"/>
              <a:pPr>
                <a:defRPr/>
              </a:pPr>
              <a:t>‹#›</a:t>
            </a:fld>
            <a:endParaRPr lang="en-US" dirty="0"/>
          </a:p>
        </p:txBody>
      </p:sp>
    </p:spTree>
    <p:extLst>
      <p:ext uri="{BB962C8B-B14F-4D97-AF65-F5344CB8AC3E}">
        <p14:creationId xmlns:p14="http://schemas.microsoft.com/office/powerpoint/2010/main" val="3799405909"/>
      </p:ext>
    </p:extLst>
  </p:cSld>
  <p:clrMapOvr>
    <a:masterClrMapping/>
  </p:clrMapOvr>
  <p:hf sldNum="0"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ig Number - Image Background">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0" y="0"/>
            <a:ext cx="12192000" cy="6858000"/>
          </a:xfrm>
        </p:spPr>
        <p:txBody>
          <a:bodyPr rtlCol="0">
            <a:normAutofit/>
          </a:bodyPr>
          <a:lstStyle/>
          <a:p>
            <a:pPr lvl="0"/>
            <a:endParaRPr lang="en-US" noProof="0" dirty="0"/>
          </a:p>
        </p:txBody>
      </p:sp>
      <p:sp>
        <p:nvSpPr>
          <p:cNvPr id="2" name="Title 1"/>
          <p:cNvSpPr>
            <a:spLocks noGrp="1"/>
          </p:cNvSpPr>
          <p:nvPr>
            <p:ph type="title"/>
          </p:nvPr>
        </p:nvSpPr>
        <p:spPr>
          <a:xfrm>
            <a:off x="5424138" y="624469"/>
            <a:ext cx="5198328" cy="5072440"/>
          </a:xfrm>
          <a:prstGeom prst="ellipse">
            <a:avLst/>
          </a:prstGeom>
          <a:solidFill>
            <a:schemeClr val="bg1"/>
          </a:solidFill>
        </p:spPr>
        <p:txBody>
          <a:bodyPr>
            <a:noAutofit/>
          </a:bodyPr>
          <a:lstStyle>
            <a:lvl1pPr algn="ctr">
              <a:tabLst>
                <a:tab pos="3770313" algn="l"/>
              </a:tabLst>
              <a:defRPr sz="6000" baseline="0">
                <a:solidFill>
                  <a:schemeClr val="accent1"/>
                </a:solidFill>
              </a:defRPr>
            </a:lvl1pPr>
          </a:lstStyle>
          <a:p>
            <a:r>
              <a:rPr lang="en-US" smtClean="0"/>
              <a:t>Click to edit Master title style</a:t>
            </a:r>
            <a:endParaRPr lang="en-US" dirty="0"/>
          </a:p>
        </p:txBody>
      </p:sp>
      <p:sp>
        <p:nvSpPr>
          <p:cNvPr id="9" name="Text Placeholder 8"/>
          <p:cNvSpPr>
            <a:spLocks noGrp="1"/>
          </p:cNvSpPr>
          <p:nvPr>
            <p:ph type="body" sz="quarter" idx="15"/>
          </p:nvPr>
        </p:nvSpPr>
        <p:spPr>
          <a:xfrm>
            <a:off x="1005465" y="0"/>
            <a:ext cx="3986213" cy="5086350"/>
          </a:xfrm>
        </p:spPr>
        <p:txBody>
          <a:bodyPr>
            <a:noAutofit/>
          </a:bodyPr>
          <a:lstStyle>
            <a:lvl1pPr marL="0" indent="0" algn="ctr">
              <a:spcBef>
                <a:spcPts val="0"/>
              </a:spcBef>
              <a:spcAft>
                <a:spcPts val="0"/>
              </a:spcAft>
              <a:buNone/>
              <a:defRPr sz="40000" i="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smtClean="0"/>
              <a:t>Click to edit Master text styles</a:t>
            </a:r>
          </a:p>
        </p:txBody>
      </p:sp>
      <p:sp>
        <p:nvSpPr>
          <p:cNvPr id="5" name="Date Placeholder 2"/>
          <p:cNvSpPr>
            <a:spLocks noGrp="1"/>
          </p:cNvSpPr>
          <p:nvPr>
            <p:ph type="dt" sz="half" idx="16"/>
          </p:nvPr>
        </p:nvSpPr>
        <p:spPr/>
        <p:txBody>
          <a:bodyPr/>
          <a:lstStyle>
            <a:lvl1pPr>
              <a:defRPr>
                <a:solidFill>
                  <a:schemeClr val="bg1"/>
                </a:solidFill>
              </a:defRPr>
            </a:lvl1pPr>
          </a:lstStyle>
          <a:p>
            <a:pPr>
              <a:defRPr/>
            </a:pPr>
            <a:fld id="{1B3B01FC-EBF9-4F2E-92A1-4CFDC8FA7F95}" type="datetime1">
              <a:rPr lang="en-US"/>
              <a:pPr>
                <a:defRPr/>
              </a:pPr>
              <a:t>4/2/2018</a:t>
            </a:fld>
            <a:endParaRPr lang="en-US" dirty="0"/>
          </a:p>
        </p:txBody>
      </p:sp>
      <p:sp>
        <p:nvSpPr>
          <p:cNvPr id="6" name="Footer Placeholder 4"/>
          <p:cNvSpPr>
            <a:spLocks noGrp="1"/>
          </p:cNvSpPr>
          <p:nvPr>
            <p:ph type="ftr" sz="quarter" idx="17"/>
          </p:nvPr>
        </p:nvSpPr>
        <p:spPr/>
        <p:txBody>
          <a:bodyPr/>
          <a:lstStyle>
            <a:lvl1pPr>
              <a:defRPr>
                <a:solidFill>
                  <a:schemeClr val="bg1"/>
                </a:solidFill>
              </a:defRPr>
            </a:lvl1pPr>
          </a:lstStyle>
          <a:p>
            <a:pPr>
              <a:defRPr/>
            </a:pPr>
            <a:r>
              <a:rPr lang="en-US"/>
              <a:t>Optional Tagline Goes Here </a:t>
            </a:r>
            <a:r>
              <a:rPr lang="en-US">
                <a:solidFill>
                  <a:schemeClr val="accent2"/>
                </a:solidFill>
              </a:rPr>
              <a:t>|</a:t>
            </a:r>
            <a:r>
              <a:rPr lang="en-US"/>
              <a:t>  mndot.gov/</a:t>
            </a:r>
          </a:p>
        </p:txBody>
      </p:sp>
      <p:sp>
        <p:nvSpPr>
          <p:cNvPr id="7" name="Slide Number Placeholder 3"/>
          <p:cNvSpPr>
            <a:spLocks noGrp="1"/>
          </p:cNvSpPr>
          <p:nvPr>
            <p:ph type="sldNum" sz="quarter" idx="18"/>
          </p:nvPr>
        </p:nvSpPr>
        <p:spPr/>
        <p:txBody>
          <a:bodyPr/>
          <a:lstStyle>
            <a:lvl1pPr>
              <a:defRPr>
                <a:solidFill>
                  <a:schemeClr val="bg1"/>
                </a:solidFill>
              </a:defRPr>
            </a:lvl1pPr>
          </a:lstStyle>
          <a:p>
            <a:pPr>
              <a:defRPr/>
            </a:pPr>
            <a:fld id="{11312DEC-9F07-4B42-9BF8-DE00BF56E5EB}" type="slidenum">
              <a:rPr lang="en-US"/>
              <a:pPr>
                <a:defRPr/>
              </a:pPr>
              <a:t>‹#›</a:t>
            </a:fld>
            <a:endParaRPr lang="en-US" dirty="0"/>
          </a:p>
        </p:txBody>
      </p:sp>
    </p:spTree>
    <p:extLst>
      <p:ext uri="{BB962C8B-B14F-4D97-AF65-F5344CB8AC3E}">
        <p14:creationId xmlns:p14="http://schemas.microsoft.com/office/powerpoint/2010/main" val="1072893458"/>
      </p:ext>
    </p:extLst>
  </p:cSld>
  <p:clrMapOvr>
    <a:masterClrMapping/>
  </p:clrMapOvr>
  <p:hf sldNum="0"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ig Number - Red Backgroun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24138" y="624469"/>
            <a:ext cx="5198328" cy="5072440"/>
          </a:xfrm>
          <a:prstGeom prst="ellipse">
            <a:avLst/>
          </a:prstGeom>
          <a:solidFill>
            <a:schemeClr val="bg1"/>
          </a:solidFill>
        </p:spPr>
        <p:txBody>
          <a:bodyPr>
            <a:noAutofit/>
          </a:bodyPr>
          <a:lstStyle>
            <a:lvl1pPr algn="ctr">
              <a:tabLst>
                <a:tab pos="3770313" algn="l"/>
              </a:tabLst>
              <a:defRPr sz="6000" baseline="0">
                <a:solidFill>
                  <a:schemeClr val="accent1"/>
                </a:solidFill>
              </a:defRPr>
            </a:lvl1pPr>
          </a:lstStyle>
          <a:p>
            <a:r>
              <a:rPr lang="en-US" smtClean="0"/>
              <a:t>Click to edit Master title style</a:t>
            </a:r>
            <a:endParaRPr lang="en-US" dirty="0"/>
          </a:p>
        </p:txBody>
      </p:sp>
      <p:sp>
        <p:nvSpPr>
          <p:cNvPr id="10" name="Text Placeholder 8"/>
          <p:cNvSpPr>
            <a:spLocks noGrp="1"/>
          </p:cNvSpPr>
          <p:nvPr>
            <p:ph type="body" sz="quarter" idx="15"/>
          </p:nvPr>
        </p:nvSpPr>
        <p:spPr>
          <a:xfrm>
            <a:off x="1005465" y="0"/>
            <a:ext cx="3986213" cy="5086350"/>
          </a:xfrm>
        </p:spPr>
        <p:txBody>
          <a:bodyPr>
            <a:noAutofit/>
          </a:bodyPr>
          <a:lstStyle>
            <a:lvl1pPr marL="0" indent="0" algn="ctr">
              <a:spcBef>
                <a:spcPts val="0"/>
              </a:spcBef>
              <a:spcAft>
                <a:spcPts val="0"/>
              </a:spcAft>
              <a:buNone/>
              <a:defRPr sz="40000" i="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smtClean="0"/>
              <a:t>Click to edit Master text styles</a:t>
            </a:r>
          </a:p>
        </p:txBody>
      </p:sp>
      <p:sp>
        <p:nvSpPr>
          <p:cNvPr id="4" name="Date Placeholder 2"/>
          <p:cNvSpPr>
            <a:spLocks noGrp="1"/>
          </p:cNvSpPr>
          <p:nvPr>
            <p:ph type="dt" sz="half" idx="16"/>
          </p:nvPr>
        </p:nvSpPr>
        <p:spPr/>
        <p:txBody>
          <a:bodyPr/>
          <a:lstStyle>
            <a:lvl1pPr>
              <a:defRPr>
                <a:solidFill>
                  <a:schemeClr val="bg1"/>
                </a:solidFill>
              </a:defRPr>
            </a:lvl1pPr>
          </a:lstStyle>
          <a:p>
            <a:pPr>
              <a:defRPr/>
            </a:pPr>
            <a:fld id="{78FA152C-E64D-4997-9F8C-00C3B49CFB8B}" type="datetime1">
              <a:rPr lang="en-US"/>
              <a:pPr>
                <a:defRPr/>
              </a:pPr>
              <a:t>4/2/2018</a:t>
            </a:fld>
            <a:endParaRPr lang="en-US" dirty="0"/>
          </a:p>
        </p:txBody>
      </p:sp>
      <p:sp>
        <p:nvSpPr>
          <p:cNvPr id="5" name="Footer Placeholder 4"/>
          <p:cNvSpPr>
            <a:spLocks noGrp="1"/>
          </p:cNvSpPr>
          <p:nvPr>
            <p:ph type="ftr" sz="quarter" idx="17"/>
          </p:nvPr>
        </p:nvSpPr>
        <p:spPr/>
        <p:txBody>
          <a:bodyPr/>
          <a:lstStyle>
            <a:lvl1pPr>
              <a:defRPr>
                <a:solidFill>
                  <a:schemeClr val="bg1"/>
                </a:solidFill>
              </a:defRPr>
            </a:lvl1pPr>
          </a:lstStyle>
          <a:p>
            <a:pPr>
              <a:defRPr/>
            </a:pPr>
            <a:r>
              <a:rPr lang="en-US"/>
              <a:t>Optional Tagline Goes Here </a:t>
            </a:r>
            <a:r>
              <a:rPr lang="en-US">
                <a:solidFill>
                  <a:schemeClr val="accent2"/>
                </a:solidFill>
              </a:rPr>
              <a:t>|</a:t>
            </a:r>
            <a:r>
              <a:rPr lang="en-US"/>
              <a:t>  mndot.gov/</a:t>
            </a:r>
          </a:p>
        </p:txBody>
      </p:sp>
      <p:sp>
        <p:nvSpPr>
          <p:cNvPr id="6" name="Slide Number Placeholder 3"/>
          <p:cNvSpPr>
            <a:spLocks noGrp="1"/>
          </p:cNvSpPr>
          <p:nvPr>
            <p:ph type="sldNum" sz="quarter" idx="18"/>
          </p:nvPr>
        </p:nvSpPr>
        <p:spPr/>
        <p:txBody>
          <a:bodyPr/>
          <a:lstStyle>
            <a:lvl1pPr>
              <a:defRPr>
                <a:solidFill>
                  <a:schemeClr val="bg1"/>
                </a:solidFill>
              </a:defRPr>
            </a:lvl1pPr>
          </a:lstStyle>
          <a:p>
            <a:pPr>
              <a:defRPr/>
            </a:pPr>
            <a:fld id="{C538FD69-A354-4C72-B88F-C2D4D1B531FC}" type="slidenum">
              <a:rPr lang="en-US"/>
              <a:pPr>
                <a:defRPr/>
              </a:pPr>
              <a:t>‹#›</a:t>
            </a:fld>
            <a:endParaRPr lang="en-US" dirty="0"/>
          </a:p>
        </p:txBody>
      </p:sp>
    </p:spTree>
    <p:extLst>
      <p:ext uri="{BB962C8B-B14F-4D97-AF65-F5344CB8AC3E}">
        <p14:creationId xmlns:p14="http://schemas.microsoft.com/office/powerpoint/2010/main" val="46143582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Quote Solid Red Backgroun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12192000" cy="165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5" name="MN.IT Services Logo"/>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388225" y="630238"/>
            <a:ext cx="38592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a:spLocks noGrp="1"/>
          </p:cNvSpPr>
          <p:nvPr>
            <p:ph type="title"/>
          </p:nvPr>
        </p:nvSpPr>
        <p:spPr>
          <a:xfrm>
            <a:off x="838200" y="2212733"/>
            <a:ext cx="10515600" cy="1472163"/>
          </a:xfrm>
        </p:spPr>
        <p:txBody>
          <a:bodyPr>
            <a:noAutofit/>
          </a:bodyPr>
          <a:lstStyle>
            <a:lvl1pPr algn="ctr">
              <a:tabLst>
                <a:tab pos="3770313" algn="l"/>
              </a:tabLst>
              <a:defRPr sz="7000">
                <a:solidFill>
                  <a:schemeClr val="bg1"/>
                </a:solidFill>
              </a:defRPr>
            </a:lvl1pPr>
          </a:lstStyle>
          <a:p>
            <a:r>
              <a:rPr lang="en-US" smtClean="0"/>
              <a:t>Click to edit Master title style</a:t>
            </a:r>
            <a:endParaRPr lang="en-US" dirty="0"/>
          </a:p>
        </p:txBody>
      </p:sp>
      <p:sp>
        <p:nvSpPr>
          <p:cNvPr id="11" name="Text Placeholder 6"/>
          <p:cNvSpPr>
            <a:spLocks noGrp="1"/>
          </p:cNvSpPr>
          <p:nvPr>
            <p:ph type="body" sz="quarter" idx="13"/>
          </p:nvPr>
        </p:nvSpPr>
        <p:spPr>
          <a:xfrm>
            <a:off x="838200" y="3684897"/>
            <a:ext cx="10515600" cy="2517600"/>
          </a:xfrm>
        </p:spPr>
        <p:txBody>
          <a:bodyPr anchor="ctr"/>
          <a:lstStyle>
            <a:lvl1pPr marL="0" indent="0" algn="ctr">
              <a:lnSpc>
                <a:spcPct val="100000"/>
              </a:lnSpc>
              <a:spcBef>
                <a:spcPts val="0"/>
              </a:spcBef>
              <a:buNone/>
              <a:defRPr baseline="0">
                <a:solidFill>
                  <a:schemeClr val="bg1"/>
                </a:solidFill>
              </a:defRPr>
            </a:lvl1pPr>
          </a:lstStyle>
          <a:p>
            <a:pPr lvl="0"/>
            <a:r>
              <a:rPr lang="en-US" smtClean="0"/>
              <a:t>Click to edit Master text styles</a:t>
            </a:r>
          </a:p>
          <a:p>
            <a:pPr lvl="1"/>
            <a:r>
              <a:rPr lang="en-US" smtClean="0"/>
              <a:t>Second level</a:t>
            </a:r>
          </a:p>
          <a:p>
            <a:pPr lvl="2"/>
            <a:r>
              <a:rPr lang="en-US" smtClean="0"/>
              <a:t>Third level</a:t>
            </a:r>
          </a:p>
        </p:txBody>
      </p:sp>
      <p:sp>
        <p:nvSpPr>
          <p:cNvPr id="6" name="Date Placeholder 2"/>
          <p:cNvSpPr>
            <a:spLocks noGrp="1"/>
          </p:cNvSpPr>
          <p:nvPr>
            <p:ph type="dt" sz="half" idx="14"/>
          </p:nvPr>
        </p:nvSpPr>
        <p:spPr/>
        <p:txBody>
          <a:bodyPr/>
          <a:lstStyle>
            <a:lvl1pPr>
              <a:defRPr>
                <a:solidFill>
                  <a:schemeClr val="bg1"/>
                </a:solidFill>
              </a:defRPr>
            </a:lvl1pPr>
          </a:lstStyle>
          <a:p>
            <a:pPr>
              <a:defRPr/>
            </a:pPr>
            <a:fld id="{ADEDEEFE-45C5-4AC9-9DEA-CBA6963BA018}" type="datetime1">
              <a:rPr lang="en-US"/>
              <a:pPr>
                <a:defRPr/>
              </a:pPr>
              <a:t>4/2/2018</a:t>
            </a:fld>
            <a:endParaRPr lang="en-US" dirty="0"/>
          </a:p>
        </p:txBody>
      </p:sp>
      <p:sp>
        <p:nvSpPr>
          <p:cNvPr id="8" name="Footer Placeholder 4"/>
          <p:cNvSpPr>
            <a:spLocks noGrp="1"/>
          </p:cNvSpPr>
          <p:nvPr>
            <p:ph type="ftr" sz="quarter" idx="15"/>
          </p:nvPr>
        </p:nvSpPr>
        <p:spPr/>
        <p:txBody>
          <a:bodyPr/>
          <a:lstStyle>
            <a:lvl1pPr>
              <a:defRPr>
                <a:solidFill>
                  <a:schemeClr val="bg1"/>
                </a:solidFill>
              </a:defRPr>
            </a:lvl1pPr>
          </a:lstStyle>
          <a:p>
            <a:pPr>
              <a:defRPr/>
            </a:pPr>
            <a:r>
              <a:rPr lang="en-US"/>
              <a:t>Optional Tagline Goes Here </a:t>
            </a:r>
            <a:r>
              <a:rPr lang="en-US">
                <a:solidFill>
                  <a:schemeClr val="accent2"/>
                </a:solidFill>
              </a:rPr>
              <a:t>|</a:t>
            </a:r>
            <a:r>
              <a:rPr lang="en-US"/>
              <a:t>  mndot.gov/</a:t>
            </a:r>
          </a:p>
        </p:txBody>
      </p:sp>
      <p:sp>
        <p:nvSpPr>
          <p:cNvPr id="9" name="Slide Number Placeholder 3"/>
          <p:cNvSpPr>
            <a:spLocks noGrp="1"/>
          </p:cNvSpPr>
          <p:nvPr>
            <p:ph type="sldNum" sz="quarter" idx="16"/>
          </p:nvPr>
        </p:nvSpPr>
        <p:spPr/>
        <p:txBody>
          <a:bodyPr/>
          <a:lstStyle>
            <a:lvl1pPr>
              <a:defRPr>
                <a:solidFill>
                  <a:schemeClr val="bg1"/>
                </a:solidFill>
              </a:defRPr>
            </a:lvl1pPr>
          </a:lstStyle>
          <a:p>
            <a:pPr>
              <a:defRPr/>
            </a:pPr>
            <a:fld id="{1D15789F-CA42-41E2-B26D-BB16401AADAE}" type="slidenum">
              <a:rPr lang="en-US"/>
              <a:pPr>
                <a:defRPr/>
              </a:pPr>
              <a:t>‹#›</a:t>
            </a:fld>
            <a:endParaRPr lang="en-US" dirty="0"/>
          </a:p>
        </p:txBody>
      </p:sp>
    </p:spTree>
    <p:extLst>
      <p:ext uri="{BB962C8B-B14F-4D97-AF65-F5344CB8AC3E}">
        <p14:creationId xmlns:p14="http://schemas.microsoft.com/office/powerpoint/2010/main" val="15633415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Quote Solid Light Background">
    <p:bg>
      <p:bgPr>
        <a:solidFill>
          <a:srgbClr val="E8E8E8"/>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12192000" cy="165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5" name="MN.IT Services Logo"/>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388225" y="630238"/>
            <a:ext cx="38592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a:spLocks noGrp="1"/>
          </p:cNvSpPr>
          <p:nvPr>
            <p:ph type="title"/>
          </p:nvPr>
        </p:nvSpPr>
        <p:spPr>
          <a:xfrm>
            <a:off x="0" y="1651380"/>
            <a:ext cx="12192000" cy="1733266"/>
          </a:xfrm>
          <a:solidFill>
            <a:schemeClr val="tx1"/>
          </a:solidFill>
        </p:spPr>
        <p:txBody>
          <a:bodyPr>
            <a:noAutofit/>
          </a:bodyPr>
          <a:lstStyle>
            <a:lvl1pPr algn="ctr">
              <a:tabLst>
                <a:tab pos="3770313" algn="l"/>
              </a:tabLst>
              <a:defRPr sz="7000">
                <a:solidFill>
                  <a:schemeClr val="bg1"/>
                </a:solidFill>
              </a:defRPr>
            </a:lvl1pPr>
          </a:lstStyle>
          <a:p>
            <a:r>
              <a:rPr lang="en-US" smtClean="0"/>
              <a:t>Click to edit Master title style</a:t>
            </a:r>
            <a:endParaRPr lang="en-US" dirty="0"/>
          </a:p>
        </p:txBody>
      </p:sp>
      <p:sp>
        <p:nvSpPr>
          <p:cNvPr id="8" name="Text Placeholder 6"/>
          <p:cNvSpPr>
            <a:spLocks noGrp="1"/>
          </p:cNvSpPr>
          <p:nvPr>
            <p:ph type="body" sz="quarter" idx="13"/>
          </p:nvPr>
        </p:nvSpPr>
        <p:spPr>
          <a:xfrm>
            <a:off x="838200" y="3521123"/>
            <a:ext cx="10515600" cy="2681374"/>
          </a:xfrm>
        </p:spPr>
        <p:txBody>
          <a:bodyPr anchor="ctr"/>
          <a:lstStyle>
            <a:lvl1pPr marL="0" indent="0" algn="ctr">
              <a:lnSpc>
                <a:spcPct val="100000"/>
              </a:lnSpc>
              <a:spcBef>
                <a:spcPts val="0"/>
              </a:spcBef>
              <a:buNone/>
              <a:defRPr baseline="0">
                <a:solidFill>
                  <a:schemeClr val="tx1"/>
                </a:solidFill>
              </a:defRPr>
            </a:lvl1pPr>
          </a:lstStyle>
          <a:p>
            <a:pPr lvl="0"/>
            <a:r>
              <a:rPr lang="en-US" smtClean="0"/>
              <a:t>Click to edit Master text styles</a:t>
            </a:r>
          </a:p>
          <a:p>
            <a:pPr lvl="1"/>
            <a:r>
              <a:rPr lang="en-US" smtClean="0"/>
              <a:t>Second level</a:t>
            </a:r>
          </a:p>
          <a:p>
            <a:pPr lvl="2"/>
            <a:r>
              <a:rPr lang="en-US" smtClean="0"/>
              <a:t>Third level</a:t>
            </a:r>
          </a:p>
        </p:txBody>
      </p:sp>
      <p:sp>
        <p:nvSpPr>
          <p:cNvPr id="6" name="Date Placeholder 2"/>
          <p:cNvSpPr>
            <a:spLocks noGrp="1"/>
          </p:cNvSpPr>
          <p:nvPr>
            <p:ph type="dt" sz="half" idx="14"/>
          </p:nvPr>
        </p:nvSpPr>
        <p:spPr/>
        <p:txBody>
          <a:bodyPr/>
          <a:lstStyle>
            <a:lvl1pPr>
              <a:defRPr>
                <a:solidFill>
                  <a:schemeClr val="tx2"/>
                </a:solidFill>
              </a:defRPr>
            </a:lvl1pPr>
          </a:lstStyle>
          <a:p>
            <a:pPr>
              <a:defRPr/>
            </a:pPr>
            <a:fld id="{3D585767-1499-41F9-93B3-C1E65C79E294}" type="datetime1">
              <a:rPr lang="en-US"/>
              <a:pPr>
                <a:defRPr/>
              </a:pPr>
              <a:t>4/2/2018</a:t>
            </a:fld>
            <a:endParaRPr lang="en-US" dirty="0"/>
          </a:p>
        </p:txBody>
      </p:sp>
      <p:sp>
        <p:nvSpPr>
          <p:cNvPr id="9" name="Footer Placeholder 4"/>
          <p:cNvSpPr>
            <a:spLocks noGrp="1"/>
          </p:cNvSpPr>
          <p:nvPr>
            <p:ph type="ftr" sz="quarter" idx="15"/>
          </p:nvPr>
        </p:nvSpPr>
        <p:spPr/>
        <p:txBody>
          <a:bodyPr/>
          <a:lstStyle>
            <a:lvl1pPr>
              <a:defRPr>
                <a:solidFill>
                  <a:schemeClr val="tx2"/>
                </a:solidFill>
              </a:defRPr>
            </a:lvl1pPr>
          </a:lstStyle>
          <a:p>
            <a:pPr>
              <a:defRPr/>
            </a:pPr>
            <a:r>
              <a:rPr lang="en-US"/>
              <a:t>Optional Tagline Goes Here</a:t>
            </a:r>
            <a:r>
              <a:rPr lang="en-US">
                <a:solidFill>
                  <a:schemeClr val="tx1"/>
                </a:solidFill>
              </a:rPr>
              <a:t> </a:t>
            </a:r>
            <a:r>
              <a:rPr lang="en-US">
                <a:solidFill>
                  <a:schemeClr val="accent1"/>
                </a:solidFill>
              </a:rPr>
              <a:t>|</a:t>
            </a:r>
            <a:r>
              <a:rPr lang="en-US">
                <a:solidFill>
                  <a:schemeClr val="tx1"/>
                </a:solidFill>
              </a:rPr>
              <a:t>  mndot.gov/</a:t>
            </a:r>
            <a:endParaRPr lang="en-US"/>
          </a:p>
        </p:txBody>
      </p:sp>
      <p:sp>
        <p:nvSpPr>
          <p:cNvPr id="10" name="Slide Number Placeholder 3"/>
          <p:cNvSpPr>
            <a:spLocks noGrp="1"/>
          </p:cNvSpPr>
          <p:nvPr>
            <p:ph type="sldNum" sz="quarter" idx="16"/>
          </p:nvPr>
        </p:nvSpPr>
        <p:spPr/>
        <p:txBody>
          <a:bodyPr/>
          <a:lstStyle>
            <a:lvl1pPr>
              <a:defRPr>
                <a:solidFill>
                  <a:schemeClr val="tx2"/>
                </a:solidFill>
              </a:defRPr>
            </a:lvl1pPr>
          </a:lstStyle>
          <a:p>
            <a:pPr>
              <a:defRPr/>
            </a:pPr>
            <a:fld id="{770A31BB-1FCD-4611-9BEA-DEEC91AB0DC5}" type="slidenum">
              <a:rPr lang="en-US"/>
              <a:pPr>
                <a:defRPr/>
              </a:pPr>
              <a:t>‹#›</a:t>
            </a:fld>
            <a:endParaRPr lang="en-US" dirty="0"/>
          </a:p>
        </p:txBody>
      </p:sp>
    </p:spTree>
    <p:extLst>
      <p:ext uri="{BB962C8B-B14F-4D97-AF65-F5344CB8AC3E}">
        <p14:creationId xmlns:p14="http://schemas.microsoft.com/office/powerpoint/2010/main" val="340291446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lvl1pPr>
              <a:defRPr/>
            </a:lvl1pPr>
          </a:lstStyle>
          <a:p>
            <a:pPr>
              <a:defRPr/>
            </a:pPr>
            <a:fld id="{5674C18B-C74A-4477-A557-C59DC9A33782}" type="datetimeFigureOut">
              <a:rPr lang="en-US"/>
              <a:pPr>
                <a:defRPr/>
              </a:pPr>
              <a:t>4/2/2018</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921A4018-DA41-43CA-83A5-43ABB2485591}" type="slidenum">
              <a:rPr lang="en-US"/>
              <a:pPr>
                <a:defRPr/>
              </a:pPr>
              <a:t>‹#›</a:t>
            </a:fld>
            <a:endParaRPr lang="en-US" dirty="0"/>
          </a:p>
        </p:txBody>
      </p:sp>
    </p:spTree>
    <p:extLst>
      <p:ext uri="{BB962C8B-B14F-4D97-AF65-F5344CB8AC3E}">
        <p14:creationId xmlns:p14="http://schemas.microsoft.com/office/powerpoint/2010/main" val="401333657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838200" y="6356350"/>
            <a:ext cx="13589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2"/>
                </a:solidFill>
                <a:latin typeface="+mn-lt"/>
              </a:defRPr>
            </a:lvl1pPr>
          </a:lstStyle>
          <a:p>
            <a:pPr>
              <a:defRPr/>
            </a:pPr>
            <a:fld id="{0D6C4B65-65A9-434A-8A8B-D3C5A29A7B66}" type="datetime1">
              <a:rPr lang="en-US"/>
              <a:pPr>
                <a:defRPr/>
              </a:pPr>
              <a:t>4/2/2018</a:t>
            </a:fld>
            <a:endParaRPr lang="en-US" dirty="0"/>
          </a:p>
        </p:txBody>
      </p:sp>
      <p:sp>
        <p:nvSpPr>
          <p:cNvPr id="12" name="Footer Placeholder 4"/>
          <p:cNvSpPr>
            <a:spLocks noGrp="1"/>
          </p:cNvSpPr>
          <p:nvPr>
            <p:ph type="ftr" sz="quarter" idx="3"/>
          </p:nvPr>
        </p:nvSpPr>
        <p:spPr>
          <a:xfrm>
            <a:off x="3302000" y="6356350"/>
            <a:ext cx="5588000" cy="365125"/>
          </a:xfrm>
          <a:prstGeom prst="rect">
            <a:avLst/>
          </a:prstGeom>
        </p:spPr>
        <p:txBody>
          <a:bodyPr anchor="ctr"/>
          <a:lstStyle>
            <a:lvl1pPr algn="ctr" eaLnBrk="1" fontAlgn="auto" hangingPunct="1">
              <a:spcBef>
                <a:spcPts val="0"/>
              </a:spcBef>
              <a:spcAft>
                <a:spcPts val="0"/>
              </a:spcAft>
              <a:defRPr sz="1200" dirty="0">
                <a:solidFill>
                  <a:schemeClr val="tx2"/>
                </a:solidFill>
                <a:latin typeface="+mn-lt"/>
              </a:defRPr>
            </a:lvl1pPr>
          </a:lstStyle>
          <a:p>
            <a:pPr>
              <a:defRPr/>
            </a:pPr>
            <a:r>
              <a:rPr lang="en-US"/>
              <a:t>Optional Tagline Goes Here </a:t>
            </a:r>
            <a:r>
              <a:rPr lang="en-US">
                <a:solidFill>
                  <a:schemeClr val="accent1"/>
                </a:solidFill>
              </a:rPr>
              <a:t>|</a:t>
            </a:r>
            <a:r>
              <a:rPr lang="en-US"/>
              <a:t> mn.gov/</a:t>
            </a:r>
            <a:r>
              <a:rPr lang="en-US" err="1"/>
              <a:t>websiteurl</a:t>
            </a:r>
            <a:endParaRPr lang="en-US"/>
          </a:p>
        </p:txBody>
      </p:sp>
      <p:sp>
        <p:nvSpPr>
          <p:cNvPr id="6" name="Slide Number Placeholder 5"/>
          <p:cNvSpPr>
            <a:spLocks noGrp="1"/>
          </p:cNvSpPr>
          <p:nvPr>
            <p:ph type="sldNum" sz="quarter" idx="4"/>
          </p:nvPr>
        </p:nvSpPr>
        <p:spPr>
          <a:xfrm>
            <a:off x="9891713" y="6356350"/>
            <a:ext cx="1462087"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2"/>
                </a:solidFill>
                <a:latin typeface="+mn-lt"/>
              </a:defRPr>
            </a:lvl1pPr>
          </a:lstStyle>
          <a:p>
            <a:pPr>
              <a:defRPr/>
            </a:pPr>
            <a:fld id="{616FF9F6-A85E-41D5-AFCF-8B89ADE3D467}"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915" r:id="rId1"/>
    <p:sldLayoutId id="2147484916" r:id="rId2"/>
    <p:sldLayoutId id="2147484917" r:id="rId3"/>
    <p:sldLayoutId id="2147484918" r:id="rId4"/>
    <p:sldLayoutId id="2147484919" r:id="rId5"/>
    <p:sldLayoutId id="2147484920" r:id="rId6"/>
    <p:sldLayoutId id="2147484921" r:id="rId7"/>
    <p:sldLayoutId id="2147484922" r:id="rId8"/>
    <p:sldLayoutId id="2147484923" r:id="rId9"/>
    <p:sldLayoutId id="2147484924" r:id="rId10"/>
    <p:sldLayoutId id="2147484925" r:id="rId11"/>
    <p:sldLayoutId id="2147484926" r:id="rId12"/>
    <p:sldLayoutId id="2147484927" r:id="rId13"/>
    <p:sldLayoutId id="2147484928" r:id="rId14"/>
    <p:sldLayoutId id="2147484929" r:id="rId15"/>
    <p:sldLayoutId id="2147484930" r:id="rId16"/>
    <p:sldLayoutId id="2147484931" r:id="rId17"/>
    <p:sldLayoutId id="2147484932" r:id="rId18"/>
    <p:sldLayoutId id="2147484933" r:id="rId19"/>
    <p:sldLayoutId id="2147484934" r:id="rId20"/>
    <p:sldLayoutId id="2147484935" r:id="rId21"/>
    <p:sldLayoutId id="2147484936" r:id="rId22"/>
    <p:sldLayoutId id="2147484937" r:id="rId23"/>
    <p:sldLayoutId id="2147484938" r:id="rId24"/>
    <p:sldLayoutId id="2147484939" r:id="rId25"/>
    <p:sldLayoutId id="2147484940" r:id="rId26"/>
    <p:sldLayoutId id="2147484941" r:id="rId27"/>
    <p:sldLayoutId id="2147484942" r:id="rId28"/>
    <p:sldLayoutId id="2147484943" r:id="rId29"/>
    <p:sldLayoutId id="2147484944" r:id="rId30"/>
    <p:sldLayoutId id="2147484945" r:id="rId31"/>
    <p:sldLayoutId id="2147484946" r:id="rId32"/>
    <p:sldLayoutId id="2147484947" r:id="rId33"/>
    <p:sldLayoutId id="2147484948" r:id="rId34"/>
    <p:sldLayoutId id="2147484949" r:id="rId35"/>
    <p:sldLayoutId id="2147484950" r:id="rId36"/>
    <p:sldLayoutId id="2147484951" r:id="rId37"/>
    <p:sldLayoutId id="2147484952" r:id="rId38"/>
    <p:sldLayoutId id="2147484953" r:id="rId39"/>
    <p:sldLayoutId id="2147484954" r:id="rId40"/>
    <p:sldLayoutId id="2147484955" r:id="rId41"/>
    <p:sldLayoutId id="2147484956" r:id="rId42"/>
    <p:sldLayoutId id="2147484957" r:id="rId43"/>
    <p:sldLayoutId id="2147484958" r:id="rId44"/>
    <p:sldLayoutId id="2147484959" r:id="rId45"/>
    <p:sldLayoutId id="2147484960" r:id="rId46"/>
    <p:sldLayoutId id="2147484961" r:id="rId47"/>
    <p:sldLayoutId id="2147484962" r:id="rId48"/>
    <p:sldLayoutId id="2147484963" r:id="rId49"/>
    <p:sldLayoutId id="2147484965" r:id="rId50"/>
  </p:sldLayoutIdLst>
  <p:timing>
    <p:tnLst>
      <p:par>
        <p:cTn id="1" dur="indefinite" restart="never" nodeType="tmRoot"/>
      </p:par>
    </p:tnLst>
  </p:timing>
  <p:hf hdr="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panose="020F0502020204030204" pitchFamily="34" charset="0"/>
        </a:defRPr>
      </a:lvl2pPr>
      <a:lvl3pPr algn="l" rtl="0" eaLnBrk="0" fontAlgn="base" hangingPunct="0">
        <a:lnSpc>
          <a:spcPct val="90000"/>
        </a:lnSpc>
        <a:spcBef>
          <a:spcPct val="0"/>
        </a:spcBef>
        <a:spcAft>
          <a:spcPct val="0"/>
        </a:spcAft>
        <a:defRPr sz="4400">
          <a:solidFill>
            <a:schemeClr val="tx1"/>
          </a:solidFill>
          <a:latin typeface="Calibri" panose="020F0502020204030204" pitchFamily="34" charset="0"/>
        </a:defRPr>
      </a:lvl3pPr>
      <a:lvl4pPr algn="l" rtl="0" eaLnBrk="0" fontAlgn="base" hangingPunct="0">
        <a:lnSpc>
          <a:spcPct val="90000"/>
        </a:lnSpc>
        <a:spcBef>
          <a:spcPct val="0"/>
        </a:spcBef>
        <a:spcAft>
          <a:spcPct val="0"/>
        </a:spcAft>
        <a:defRPr sz="4400">
          <a:solidFill>
            <a:schemeClr val="tx1"/>
          </a:solidFill>
          <a:latin typeface="Calibri" panose="020F0502020204030204" pitchFamily="34" charset="0"/>
        </a:defRPr>
      </a:lvl4pPr>
      <a:lvl5pPr algn="l" rtl="0" eaLnBrk="0" fontAlgn="base" hangingPunct="0">
        <a:lnSpc>
          <a:spcPct val="90000"/>
        </a:lnSpc>
        <a:spcBef>
          <a:spcPct val="0"/>
        </a:spcBef>
        <a:spcAft>
          <a:spcPct val="0"/>
        </a:spcAft>
        <a:defRPr sz="4400">
          <a:solidFill>
            <a:schemeClr val="tx1"/>
          </a:solidFill>
          <a:latin typeface="Calibri" panose="020F0502020204030204" pitchFamily="34" charset="0"/>
        </a:defRPr>
      </a:lvl5pPr>
      <a:lvl6pPr marL="457200" algn="l" rtl="0" fontAlgn="base">
        <a:lnSpc>
          <a:spcPct val="90000"/>
        </a:lnSpc>
        <a:spcBef>
          <a:spcPct val="0"/>
        </a:spcBef>
        <a:spcAft>
          <a:spcPct val="0"/>
        </a:spcAft>
        <a:defRPr sz="4400">
          <a:solidFill>
            <a:schemeClr val="tx1"/>
          </a:solidFill>
          <a:latin typeface="Calibri" panose="020F0502020204030204" pitchFamily="34" charset="0"/>
        </a:defRPr>
      </a:lvl6pPr>
      <a:lvl7pPr marL="914400" algn="l" rtl="0" fontAlgn="base">
        <a:lnSpc>
          <a:spcPct val="90000"/>
        </a:lnSpc>
        <a:spcBef>
          <a:spcPct val="0"/>
        </a:spcBef>
        <a:spcAft>
          <a:spcPct val="0"/>
        </a:spcAft>
        <a:defRPr sz="4400">
          <a:solidFill>
            <a:schemeClr val="tx1"/>
          </a:solidFill>
          <a:latin typeface="Calibri" panose="020F0502020204030204" pitchFamily="34" charset="0"/>
        </a:defRPr>
      </a:lvl7pPr>
      <a:lvl8pPr marL="1371600" algn="l" rtl="0" fontAlgn="base">
        <a:lnSpc>
          <a:spcPct val="90000"/>
        </a:lnSpc>
        <a:spcBef>
          <a:spcPct val="0"/>
        </a:spcBef>
        <a:spcAft>
          <a:spcPct val="0"/>
        </a:spcAft>
        <a:defRPr sz="4400">
          <a:solidFill>
            <a:schemeClr val="tx1"/>
          </a:solidFill>
          <a:latin typeface="Calibri" panose="020F0502020204030204" pitchFamily="34" charset="0"/>
        </a:defRPr>
      </a:lvl8pPr>
      <a:lvl9pPr marL="1828800" algn="l" rtl="0" fontAlgn="base">
        <a:lnSpc>
          <a:spcPct val="90000"/>
        </a:lnSpc>
        <a:spcBef>
          <a:spcPct val="0"/>
        </a:spcBef>
        <a:spcAft>
          <a:spcPct val="0"/>
        </a:spcAft>
        <a:defRPr sz="4400">
          <a:solidFill>
            <a:schemeClr val="tx1"/>
          </a:solidFill>
          <a:latin typeface="Calibri" panose="020F0502020204030204" pitchFamily="34" charset="0"/>
        </a:defRPr>
      </a:lvl9pPr>
    </p:titleStyle>
    <p:bodyStyle>
      <a:lvl1pPr marL="228600" indent="-228600" algn="l" rtl="0" eaLnBrk="0" fontAlgn="base" hangingPunct="0">
        <a:spcBef>
          <a:spcPts val="1000"/>
        </a:spcBef>
        <a:spcAft>
          <a:spcPts val="1000"/>
        </a:spcAft>
        <a:buClr>
          <a:schemeClr val="accent1"/>
        </a:buClr>
        <a:buFont typeface="Arial" panose="020B0604020202020204" pitchFamily="34" charset="0"/>
        <a:buChar char="•"/>
        <a:defRPr sz="2500" kern="1200">
          <a:solidFill>
            <a:schemeClr val="tx1"/>
          </a:solidFill>
          <a:latin typeface="+mn-lt"/>
          <a:ea typeface="+mn-ea"/>
          <a:cs typeface="+mn-cs"/>
        </a:defRPr>
      </a:lvl1pPr>
      <a:lvl2pPr marL="685800" indent="-228600" algn="l" rtl="0" eaLnBrk="0" fontAlgn="base" hangingPunct="0">
        <a:spcBef>
          <a:spcPts val="500"/>
        </a:spcBef>
        <a:spcAft>
          <a:spcPts val="1000"/>
        </a:spcAft>
        <a:buClr>
          <a:schemeClr val="accent1"/>
        </a:buClr>
        <a:buFont typeface="Arial" panose="020B0604020202020204" pitchFamily="34" charset="0"/>
        <a:buChar char="•"/>
        <a:defRPr sz="2100" kern="1200">
          <a:solidFill>
            <a:schemeClr val="tx1"/>
          </a:solidFill>
          <a:latin typeface="+mn-lt"/>
          <a:ea typeface="+mn-ea"/>
          <a:cs typeface="+mn-cs"/>
        </a:defRPr>
      </a:lvl2pPr>
      <a:lvl3pPr marL="1143000" indent="-228600" algn="l" rtl="0" eaLnBrk="0" fontAlgn="base" hangingPunct="0">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3pPr>
      <a:lvl4pPr marL="1600200" indent="-228600" algn="l" rtl="0" eaLnBrk="0" fontAlgn="base" hangingPunct="0">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4pPr>
      <a:lvl5pPr marL="2057400" indent="-228600" algn="l" rtl="0" eaLnBrk="0" fontAlgn="base" hangingPunct="0">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itle 9"/>
          <p:cNvSpPr>
            <a:spLocks noGrp="1"/>
          </p:cNvSpPr>
          <p:nvPr>
            <p:ph type="ctrTitle"/>
          </p:nvPr>
        </p:nvSpPr>
        <p:spPr>
          <a:xfrm>
            <a:off x="0" y="4187825"/>
            <a:ext cx="12192000" cy="1200150"/>
          </a:xfrm>
        </p:spPr>
        <p:txBody>
          <a:bodyPr/>
          <a:lstStyle/>
          <a:p>
            <a:pPr eaLnBrk="1" hangingPunct="1"/>
            <a:r>
              <a:rPr lang="en-US" altLang="en-US" dirty="0" smtClean="0"/>
              <a:t>CLOSING THE LOOP</a:t>
            </a:r>
          </a:p>
        </p:txBody>
      </p:sp>
      <p:pic>
        <p:nvPicPr>
          <p:cNvPr id="135171" name="Picture 3" descr="Diagram: &#10;Plan&#10;Do&#10;Evaluate&#10;Close the Loop"/>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64513" y="1455738"/>
            <a:ext cx="3076575"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Arrow: Left 25" descr="Yellow arrow pointing to &quot;Close the Loop&quot;">
            <a:extLst>
              <a:ext uri="{FF2B5EF4-FFF2-40B4-BE49-F238E27FC236}"/>
            </a:extLst>
          </p:cNvPr>
          <p:cNvSpPr/>
          <p:nvPr/>
        </p:nvSpPr>
        <p:spPr>
          <a:xfrm rot="8002680">
            <a:off x="7990681" y="3205957"/>
            <a:ext cx="650875" cy="579438"/>
          </a:xfrm>
          <a:prstGeom prst="leftArrow">
            <a:avLst/>
          </a:prstGeom>
          <a:solidFill>
            <a:srgbClr val="FFCC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35173" name="Text Placeholder 1"/>
          <p:cNvSpPr>
            <a:spLocks noGrp="1"/>
          </p:cNvSpPr>
          <p:nvPr>
            <p:ph type="body" sz="quarter" idx="14"/>
          </p:nvPr>
        </p:nvSpPr>
        <p:spPr>
          <a:xfrm>
            <a:off x="2801938" y="5645150"/>
            <a:ext cx="6588125" cy="1020763"/>
          </a:xfrm>
        </p:spPr>
        <p:txBody>
          <a:bodyPr/>
          <a:lstStyle/>
          <a:p>
            <a:pPr eaLnBrk="1" hangingPunct="1"/>
            <a:r>
              <a:rPr lang="en-US" altLang="en-US" smtClean="0"/>
              <a:t>PECS – Director / Richard Davis</a:t>
            </a:r>
          </a:p>
          <a:p>
            <a:pPr eaLnBrk="1" hangingPunct="1"/>
            <a:r>
              <a:rPr lang="en-US" altLang="en-US" smtClean="0"/>
              <a:t>PECS – Market Research / Jan Kihm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Title 1"/>
          <p:cNvSpPr>
            <a:spLocks noGrp="1"/>
          </p:cNvSpPr>
          <p:nvPr>
            <p:ph type="title"/>
          </p:nvPr>
        </p:nvSpPr>
        <p:spPr/>
        <p:txBody>
          <a:bodyPr/>
          <a:lstStyle/>
          <a:p>
            <a:pPr eaLnBrk="1" hangingPunct="1"/>
            <a:r>
              <a:rPr lang="en-US" altLang="en-US" smtClean="0"/>
              <a:t>Public Engagement Closing the Loop “Rules”</a:t>
            </a:r>
          </a:p>
        </p:txBody>
      </p:sp>
      <p:sp>
        <p:nvSpPr>
          <p:cNvPr id="137220" name="AutoShape 2" descr="Image depicting a Framework for Program Evaluation. A large circle with four rings. The outer ring is entitled “Steps in Evaluation.” The next ring lists the steps with arrows in between each, depicting an ongoing flow from one to the next: “Exchange Stakeholders; Describe the Program; Focus the Evaluation Design; Gather Credible Evidence; Justify Conclusions; Ensure Use and Share Lessons Learned.” The next inner ring is entitled “Standards for “Good” Evaluation.” Inside it is the innermost circle divided into four quadrants: “Utility; Feasibility; Propriety; Accuracy.”"/>
          <p:cNvSpPr>
            <a:spLocks noChangeAspect="1" noChangeArrowheads="1"/>
          </p:cNvSpPr>
          <p:nvPr/>
        </p:nvSpPr>
        <p:spPr bwMode="auto">
          <a:xfrm>
            <a:off x="42863" y="898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spcAft>
                <a:spcPts val="1000"/>
              </a:spcAft>
              <a:buClr>
                <a:schemeClr val="accent1"/>
              </a:buClr>
              <a:buFont typeface="Arial" panose="020B0604020202020204" pitchFamily="34" charset="0"/>
              <a:buChar char="•"/>
              <a:defRPr sz="2500">
                <a:solidFill>
                  <a:schemeClr val="tx1"/>
                </a:solidFill>
                <a:latin typeface="Calibri" panose="020F0502020204030204" pitchFamily="34" charset="0"/>
              </a:defRPr>
            </a:lvl1pPr>
            <a:lvl2pPr marL="742950" indent="-285750">
              <a:spcBef>
                <a:spcPts val="500"/>
              </a:spcBef>
              <a:spcAft>
                <a:spcPts val="1000"/>
              </a:spcAft>
              <a:buClr>
                <a:schemeClr val="accent1"/>
              </a:buClr>
              <a:buFont typeface="Arial" panose="020B0604020202020204" pitchFamily="34" charset="0"/>
              <a:buChar char="•"/>
              <a:defRPr sz="2100">
                <a:solidFill>
                  <a:schemeClr val="tx1"/>
                </a:solidFill>
                <a:latin typeface="Calibri" panose="020F0502020204030204" pitchFamily="34" charset="0"/>
              </a:defRPr>
            </a:lvl2pPr>
            <a:lvl3pPr marL="11430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3pPr>
            <a:lvl4pPr marL="16002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4pPr>
            <a:lvl5pPr marL="20574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5pPr>
            <a:lvl6pPr marL="25146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6pPr>
            <a:lvl7pPr marL="29718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7pPr>
            <a:lvl8pPr marL="34290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8pPr>
            <a:lvl9pPr marL="38862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9pPr>
          </a:lstStyle>
          <a:p>
            <a:pPr eaLnBrk="1" hangingPunct="1">
              <a:spcBef>
                <a:spcPct val="0"/>
              </a:spcBef>
              <a:spcAft>
                <a:spcPct val="0"/>
              </a:spcAft>
              <a:buClrTx/>
              <a:buFontTx/>
              <a:buNone/>
            </a:pPr>
            <a:endParaRPr lang="en-US" altLang="en-US" sz="1800"/>
          </a:p>
        </p:txBody>
      </p:sp>
      <p:graphicFrame>
        <p:nvGraphicFramePr>
          <p:cNvPr id="4" name="Diagram 3" descr="Diagram: &#10;Robust &#10;Honest &#10;Fair&#10;"/>
          <p:cNvGraphicFramePr/>
          <p:nvPr>
            <p:extLst>
              <p:ext uri="{D42A27DB-BD31-4B8C-83A1-F6EECF244321}">
                <p14:modId xmlns:p14="http://schemas.microsoft.com/office/powerpoint/2010/main" val="3983797734"/>
              </p:ext>
            </p:extLst>
          </p:nvPr>
        </p:nvGraphicFramePr>
        <p:xfrm>
          <a:off x="6040661" y="2020708"/>
          <a:ext cx="5588000" cy="40992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4038" name="Rectangle 17"/>
          <p:cNvSpPr>
            <a:spLocks noChangeArrowheads="1"/>
          </p:cNvSpPr>
          <p:nvPr/>
        </p:nvSpPr>
        <p:spPr bwMode="auto">
          <a:xfrm>
            <a:off x="749300" y="2020888"/>
            <a:ext cx="5291138"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spcAft>
                <a:spcPts val="1000"/>
              </a:spcAft>
              <a:buClr>
                <a:schemeClr val="accent1"/>
              </a:buClr>
              <a:buFont typeface="Arial" panose="020B0604020202020204" pitchFamily="34" charset="0"/>
              <a:buChar char="•"/>
              <a:defRPr sz="2500">
                <a:solidFill>
                  <a:schemeClr val="tx1"/>
                </a:solidFill>
                <a:latin typeface="Calibri" panose="020F0502020204030204" pitchFamily="34" charset="0"/>
              </a:defRPr>
            </a:lvl1pPr>
            <a:lvl2pPr marL="742950" indent="-285750">
              <a:spcBef>
                <a:spcPts val="500"/>
              </a:spcBef>
              <a:spcAft>
                <a:spcPts val="1000"/>
              </a:spcAft>
              <a:buClr>
                <a:schemeClr val="accent1"/>
              </a:buClr>
              <a:buFont typeface="Arial" panose="020B0604020202020204" pitchFamily="34" charset="0"/>
              <a:buChar char="•"/>
              <a:defRPr sz="2100">
                <a:solidFill>
                  <a:schemeClr val="tx1"/>
                </a:solidFill>
                <a:latin typeface="Calibri" panose="020F0502020204030204" pitchFamily="34" charset="0"/>
              </a:defRPr>
            </a:lvl2pPr>
            <a:lvl3pPr marL="11430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3pPr>
            <a:lvl4pPr marL="16002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4pPr>
            <a:lvl5pPr marL="20574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5pPr>
            <a:lvl6pPr marL="25146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6pPr>
            <a:lvl7pPr marL="29718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7pPr>
            <a:lvl8pPr marL="34290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8pPr>
            <a:lvl9pPr marL="38862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9pPr>
          </a:lstStyle>
          <a:p>
            <a:pPr marL="457200" indent="-457200" eaLnBrk="1" hangingPunct="1">
              <a:spcBef>
                <a:spcPct val="0"/>
              </a:spcBef>
              <a:spcAft>
                <a:spcPts val="1200"/>
              </a:spcAft>
              <a:buClrTx/>
              <a:defRPr/>
            </a:pPr>
            <a:r>
              <a:rPr lang="en-US" altLang="en-US" sz="2800" i="1" dirty="0" smtClean="0">
                <a:solidFill>
                  <a:srgbClr val="0070C0"/>
                </a:solidFill>
              </a:rPr>
              <a:t>Promise to public is about </a:t>
            </a:r>
            <a:r>
              <a:rPr lang="en-US" altLang="en-US" sz="2800" i="1" u="sng" dirty="0" smtClean="0">
                <a:solidFill>
                  <a:srgbClr val="0070C0"/>
                </a:solidFill>
              </a:rPr>
              <a:t>process</a:t>
            </a:r>
            <a:r>
              <a:rPr lang="en-US" altLang="en-US" sz="2800" i="1" dirty="0" smtClean="0">
                <a:solidFill>
                  <a:srgbClr val="0070C0"/>
                </a:solidFill>
              </a:rPr>
              <a:t> not outcome (all levels) </a:t>
            </a:r>
          </a:p>
          <a:p>
            <a:pPr marL="457200" indent="-457200" eaLnBrk="1" hangingPunct="1">
              <a:spcBef>
                <a:spcPct val="0"/>
              </a:spcBef>
              <a:spcAft>
                <a:spcPts val="1200"/>
              </a:spcAft>
              <a:buClrTx/>
              <a:defRPr/>
            </a:pPr>
            <a:endParaRPr lang="en-US" altLang="en-US" sz="2800" i="1" dirty="0" smtClean="0">
              <a:solidFill>
                <a:srgbClr val="0070C0"/>
              </a:solidFill>
            </a:endParaRPr>
          </a:p>
          <a:p>
            <a:pPr marL="457200" indent="-457200" eaLnBrk="1" hangingPunct="1">
              <a:spcBef>
                <a:spcPct val="0"/>
              </a:spcBef>
              <a:spcAft>
                <a:spcPts val="1200"/>
              </a:spcAft>
              <a:buClrTx/>
              <a:defRPr/>
            </a:pPr>
            <a:r>
              <a:rPr lang="en-US" altLang="en-US" sz="2800" i="1" dirty="0" smtClean="0">
                <a:solidFill>
                  <a:srgbClr val="0070C0"/>
                </a:solidFill>
              </a:rPr>
              <a:t>But, </a:t>
            </a:r>
            <a:r>
              <a:rPr lang="en-US" altLang="en-US" sz="2800" i="1" u="sng" dirty="0" smtClean="0">
                <a:solidFill>
                  <a:srgbClr val="0070C0"/>
                </a:solidFill>
              </a:rPr>
              <a:t>need to report back</a:t>
            </a:r>
            <a:r>
              <a:rPr lang="en-US" altLang="en-US" sz="2800" i="1" dirty="0" smtClean="0">
                <a:solidFill>
                  <a:srgbClr val="0070C0"/>
                </a:solidFill>
              </a:rPr>
              <a:t> in a timely manner</a:t>
            </a:r>
          </a:p>
          <a:p>
            <a:pPr eaLnBrk="1" hangingPunct="1">
              <a:spcBef>
                <a:spcPct val="0"/>
              </a:spcBef>
              <a:spcAft>
                <a:spcPct val="0"/>
              </a:spcAft>
              <a:buClrTx/>
              <a:buFontTx/>
              <a:buNone/>
              <a:defRPr/>
            </a:pPr>
            <a:endParaRPr lang="en-US" altLang="en-US" sz="2800" i="1" dirty="0" smtClean="0">
              <a:solidFill>
                <a:srgbClr val="0070C0"/>
              </a:solidFill>
            </a:endParaRPr>
          </a:p>
        </p:txBody>
      </p:sp>
      <p:cxnSp>
        <p:nvCxnSpPr>
          <p:cNvPr id="3" name="Straight Arrow Connector 2" descr="Arrow pointing to &quot;Robust&quot;"/>
          <p:cNvCxnSpPr/>
          <p:nvPr/>
        </p:nvCxnSpPr>
        <p:spPr>
          <a:xfrm>
            <a:off x="6040438" y="2686050"/>
            <a:ext cx="136048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7224"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spcAft>
                <a:spcPts val="1000"/>
              </a:spcAft>
              <a:buClr>
                <a:schemeClr val="accent1"/>
              </a:buClr>
              <a:buFont typeface="Arial" panose="020B0604020202020204" pitchFamily="34" charset="0"/>
              <a:buChar char="•"/>
              <a:defRPr sz="2500">
                <a:solidFill>
                  <a:schemeClr val="tx1"/>
                </a:solidFill>
                <a:latin typeface="Calibri" panose="020F0502020204030204" pitchFamily="34" charset="0"/>
              </a:defRPr>
            </a:lvl1pPr>
            <a:lvl2pPr marL="742950" indent="-285750">
              <a:spcBef>
                <a:spcPts val="500"/>
              </a:spcBef>
              <a:spcAft>
                <a:spcPts val="1000"/>
              </a:spcAft>
              <a:buClr>
                <a:schemeClr val="accent1"/>
              </a:buClr>
              <a:buFont typeface="Arial" panose="020B0604020202020204" pitchFamily="34" charset="0"/>
              <a:buChar char="•"/>
              <a:defRPr sz="2100">
                <a:solidFill>
                  <a:schemeClr val="tx1"/>
                </a:solidFill>
                <a:latin typeface="Calibri" panose="020F0502020204030204" pitchFamily="34" charset="0"/>
              </a:defRPr>
            </a:lvl2pPr>
            <a:lvl3pPr marL="11430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3pPr>
            <a:lvl4pPr marL="16002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4pPr>
            <a:lvl5pPr marL="20574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5pPr>
            <a:lvl6pPr marL="25146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6pPr>
            <a:lvl7pPr marL="29718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7pPr>
            <a:lvl8pPr marL="34290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8pPr>
            <a:lvl9pPr marL="38862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9pPr>
          </a:lstStyle>
          <a:p>
            <a:pPr fontAlgn="base">
              <a:spcBef>
                <a:spcPct val="0"/>
              </a:spcBef>
              <a:spcAft>
                <a:spcPct val="0"/>
              </a:spcAft>
              <a:buClrTx/>
              <a:buFontTx/>
              <a:buNone/>
            </a:pPr>
            <a:fld id="{19C0282F-EB13-489B-9435-FD9A5C1CB62E}" type="slidenum">
              <a:rPr lang="en-US" altLang="en-US" sz="1200" smtClean="0">
                <a:solidFill>
                  <a:schemeClr val="tx2"/>
                </a:solidFill>
              </a:rPr>
              <a:pPr fontAlgn="base">
                <a:spcBef>
                  <a:spcPct val="0"/>
                </a:spcBef>
                <a:spcAft>
                  <a:spcPct val="0"/>
                </a:spcAft>
                <a:buClrTx/>
                <a:buFontTx/>
                <a:buNone/>
              </a:pPr>
              <a:t>2</a:t>
            </a:fld>
            <a:endParaRPr lang="en-US" altLang="en-US" sz="1200" smtClean="0">
              <a:solidFill>
                <a:schemeClr val="tx2"/>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4038">
                                            <p:txEl>
                                              <p:pRg st="0" end="0"/>
                                            </p:txEl>
                                          </p:spTgt>
                                        </p:tgtEl>
                                        <p:attrNameLst>
                                          <p:attrName>style.visibility</p:attrName>
                                        </p:attrNameLst>
                                      </p:cBhvr>
                                      <p:to>
                                        <p:strVal val="visible"/>
                                      </p:to>
                                    </p:set>
                                  </p:childTnLst>
                                </p:cTn>
                              </p:par>
                            </p:childTnLst>
                          </p:cTn>
                        </p:par>
                        <p:par>
                          <p:cTn id="7" fill="hold" nodeType="afterGroup">
                            <p:stCondLst>
                              <p:cond delay="0"/>
                            </p:stCondLst>
                            <p:childTnLst>
                              <p:par>
                                <p:cTn id="8" presetID="10"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heel(1)">
                                      <p:cBhvr>
                                        <p:cTn id="15" dur="2000"/>
                                        <p:tgtEl>
                                          <p:spTgt spid="4"/>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4403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Title 1"/>
          <p:cNvSpPr>
            <a:spLocks noGrp="1"/>
          </p:cNvSpPr>
          <p:nvPr>
            <p:ph type="title"/>
          </p:nvPr>
        </p:nvSpPr>
        <p:spPr/>
        <p:txBody>
          <a:bodyPr/>
          <a:lstStyle/>
          <a:p>
            <a:pPr eaLnBrk="1" hangingPunct="1"/>
            <a:r>
              <a:rPr lang="en-US" altLang="en-US" smtClean="0"/>
              <a:t>Critical to acknowledge all issues</a:t>
            </a:r>
          </a:p>
        </p:txBody>
      </p:sp>
      <p:sp>
        <p:nvSpPr>
          <p:cNvPr id="139267" name="AutoShape 2" descr="Image depicting a Framework for Program Evaluation. A large circle with four rings. The outer ring is entitled “Steps in Evaluation.” The next ring lists the steps with arrows in between each, depicting an ongoing flow from one to the next: “Exchange Stakeholders; Describe the Program; Focus the Evaluation Design; Gather Credible Evidence; Justify Conclusions; Ensure Use and Share Lessons Learned.” The next inner ring is entitled “Standards for “Good” Evaluation.” Inside it is the innermost circle divided into four quadrants: “Utility; Feasibility; Propriety; Accuracy.”"/>
          <p:cNvSpPr>
            <a:spLocks noChangeAspect="1" noChangeArrowheads="1"/>
          </p:cNvSpPr>
          <p:nvPr/>
        </p:nvSpPr>
        <p:spPr bwMode="auto">
          <a:xfrm>
            <a:off x="42863" y="898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spcAft>
                <a:spcPts val="1000"/>
              </a:spcAft>
              <a:buClr>
                <a:schemeClr val="accent1"/>
              </a:buClr>
              <a:buFont typeface="Arial" panose="020B0604020202020204" pitchFamily="34" charset="0"/>
              <a:buChar char="•"/>
              <a:defRPr sz="2500">
                <a:solidFill>
                  <a:schemeClr val="tx1"/>
                </a:solidFill>
                <a:latin typeface="Calibri" panose="020F0502020204030204" pitchFamily="34" charset="0"/>
              </a:defRPr>
            </a:lvl1pPr>
            <a:lvl2pPr marL="742950" indent="-285750">
              <a:spcBef>
                <a:spcPts val="500"/>
              </a:spcBef>
              <a:spcAft>
                <a:spcPts val="1000"/>
              </a:spcAft>
              <a:buClr>
                <a:schemeClr val="accent1"/>
              </a:buClr>
              <a:buFont typeface="Arial" panose="020B0604020202020204" pitchFamily="34" charset="0"/>
              <a:buChar char="•"/>
              <a:defRPr sz="2100">
                <a:solidFill>
                  <a:schemeClr val="tx1"/>
                </a:solidFill>
                <a:latin typeface="Calibri" panose="020F0502020204030204" pitchFamily="34" charset="0"/>
              </a:defRPr>
            </a:lvl2pPr>
            <a:lvl3pPr marL="11430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3pPr>
            <a:lvl4pPr marL="16002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4pPr>
            <a:lvl5pPr marL="20574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5pPr>
            <a:lvl6pPr marL="25146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6pPr>
            <a:lvl7pPr marL="29718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7pPr>
            <a:lvl8pPr marL="34290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8pPr>
            <a:lvl9pPr marL="38862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9pPr>
          </a:lstStyle>
          <a:p>
            <a:pPr eaLnBrk="1" hangingPunct="1">
              <a:spcBef>
                <a:spcPct val="0"/>
              </a:spcBef>
              <a:spcAft>
                <a:spcPct val="0"/>
              </a:spcAft>
              <a:buClrTx/>
              <a:buFontTx/>
              <a:buNone/>
            </a:pPr>
            <a:endParaRPr lang="en-US" altLang="en-US" sz="1800"/>
          </a:p>
        </p:txBody>
      </p:sp>
      <p:graphicFrame>
        <p:nvGraphicFramePr>
          <p:cNvPr id="5" name="Diagram 4" descr="Diagram: &#10;What was decided&#10;Rationale&#10;What was recommended&#10;Trade-offs&#10;What was considered&#10;Factors&#10;What was heard"/>
          <p:cNvGraphicFramePr/>
          <p:nvPr>
            <p:extLst>
              <p:ext uri="{D42A27DB-BD31-4B8C-83A1-F6EECF244321}">
                <p14:modId xmlns:p14="http://schemas.microsoft.com/office/powerpoint/2010/main" val="54132879"/>
              </p:ext>
            </p:extLst>
          </p:nvPr>
        </p:nvGraphicFramePr>
        <p:xfrm>
          <a:off x="536448" y="1499616"/>
          <a:ext cx="11143488" cy="48036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ight Arrow 6"/>
          <p:cNvSpPr/>
          <p:nvPr/>
        </p:nvSpPr>
        <p:spPr>
          <a:xfrm>
            <a:off x="2951163" y="3321050"/>
            <a:ext cx="2108200" cy="1109663"/>
          </a:xfrm>
          <a:prstGeom prst="rightArrow">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accent1"/>
                </a:solidFill>
              </a:rPr>
              <a:t>Trade-offs</a:t>
            </a:r>
          </a:p>
        </p:txBody>
      </p:sp>
      <p:sp>
        <p:nvSpPr>
          <p:cNvPr id="12" name="Right Arrow 11"/>
          <p:cNvSpPr/>
          <p:nvPr/>
        </p:nvSpPr>
        <p:spPr>
          <a:xfrm>
            <a:off x="2651125" y="4318000"/>
            <a:ext cx="2109788" cy="1109663"/>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accent1"/>
                </a:solidFill>
              </a:rPr>
              <a:t>Factors</a:t>
            </a:r>
          </a:p>
        </p:txBody>
      </p:sp>
      <p:sp>
        <p:nvSpPr>
          <p:cNvPr id="13" name="Right Arrow 12"/>
          <p:cNvSpPr/>
          <p:nvPr/>
        </p:nvSpPr>
        <p:spPr>
          <a:xfrm>
            <a:off x="3365500" y="2333625"/>
            <a:ext cx="2108200" cy="1109663"/>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accent1"/>
                </a:solidFill>
              </a:rPr>
              <a:t>Rationale</a:t>
            </a:r>
          </a:p>
        </p:txBody>
      </p:sp>
      <p:sp>
        <p:nvSpPr>
          <p:cNvPr id="139272"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spcAft>
                <a:spcPts val="1000"/>
              </a:spcAft>
              <a:buClr>
                <a:schemeClr val="accent1"/>
              </a:buClr>
              <a:buFont typeface="Arial" panose="020B0604020202020204" pitchFamily="34" charset="0"/>
              <a:buChar char="•"/>
              <a:defRPr sz="2500">
                <a:solidFill>
                  <a:schemeClr val="tx1"/>
                </a:solidFill>
                <a:latin typeface="Calibri" panose="020F0502020204030204" pitchFamily="34" charset="0"/>
              </a:defRPr>
            </a:lvl1pPr>
            <a:lvl2pPr marL="742950" indent="-285750">
              <a:spcBef>
                <a:spcPts val="500"/>
              </a:spcBef>
              <a:spcAft>
                <a:spcPts val="1000"/>
              </a:spcAft>
              <a:buClr>
                <a:schemeClr val="accent1"/>
              </a:buClr>
              <a:buFont typeface="Arial" panose="020B0604020202020204" pitchFamily="34" charset="0"/>
              <a:buChar char="•"/>
              <a:defRPr sz="2100">
                <a:solidFill>
                  <a:schemeClr val="tx1"/>
                </a:solidFill>
                <a:latin typeface="Calibri" panose="020F0502020204030204" pitchFamily="34" charset="0"/>
              </a:defRPr>
            </a:lvl2pPr>
            <a:lvl3pPr marL="11430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3pPr>
            <a:lvl4pPr marL="16002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4pPr>
            <a:lvl5pPr marL="20574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5pPr>
            <a:lvl6pPr marL="25146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6pPr>
            <a:lvl7pPr marL="29718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7pPr>
            <a:lvl8pPr marL="34290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8pPr>
            <a:lvl9pPr marL="38862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9pPr>
          </a:lstStyle>
          <a:p>
            <a:pPr fontAlgn="base">
              <a:spcBef>
                <a:spcPct val="0"/>
              </a:spcBef>
              <a:spcAft>
                <a:spcPct val="0"/>
              </a:spcAft>
              <a:buClrTx/>
              <a:buFontTx/>
              <a:buNone/>
            </a:pPr>
            <a:fld id="{3CE945B2-FD5C-4E18-AAAB-4CCAAEEBA654}" type="slidenum">
              <a:rPr lang="en-US" altLang="en-US" sz="1200" smtClean="0">
                <a:solidFill>
                  <a:schemeClr val="tx2"/>
                </a:solidFill>
              </a:rPr>
              <a:pPr fontAlgn="base">
                <a:spcBef>
                  <a:spcPct val="0"/>
                </a:spcBef>
                <a:spcAft>
                  <a:spcPct val="0"/>
                </a:spcAft>
                <a:buClrTx/>
                <a:buFontTx/>
                <a:buNone/>
              </a:pPr>
              <a:t>3</a:t>
            </a:fld>
            <a:endParaRPr lang="en-US" altLang="en-US" sz="1200" smtClean="0">
              <a:solidFill>
                <a:schemeClr val="tx2"/>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animBg="1"/>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Title 1"/>
          <p:cNvSpPr>
            <a:spLocks noGrp="1"/>
          </p:cNvSpPr>
          <p:nvPr>
            <p:ph type="title"/>
          </p:nvPr>
        </p:nvSpPr>
        <p:spPr/>
        <p:txBody>
          <a:bodyPr/>
          <a:lstStyle/>
          <a:p>
            <a:pPr eaLnBrk="1" hangingPunct="1"/>
            <a:r>
              <a:rPr lang="en-US" altLang="en-US" smtClean="0"/>
              <a:t>Closing the loop at MnDOT</a:t>
            </a:r>
          </a:p>
        </p:txBody>
      </p:sp>
      <p:graphicFrame>
        <p:nvGraphicFramePr>
          <p:cNvPr id="4" name="Content Placeholder 3" descr="Diagram: &#10;PUBLIC&#10;Public&#10;General&#10;Segments&#10;Participants&#10; &#10;PARTNERS&#10;Stakeholders  &#10;Governmental&#10;Organizations &#10;  &#10;INTERNAL&#10;Teams  &#10;Interact with public&#10;Future projects&#10;">
            <a:extLst>
              <a:ext uri="{FF2B5EF4-FFF2-40B4-BE49-F238E27FC236}"/>
            </a:extLst>
          </p:cNvPr>
          <p:cNvGraphicFramePr>
            <a:graphicFrameLocks noGrp="1"/>
          </p:cNvGraphicFramePr>
          <p:nvPr>
            <p:ph idx="1"/>
            <p:extLst>
              <p:ext uri="{D42A27DB-BD31-4B8C-83A1-F6EECF244321}">
                <p14:modId xmlns:p14="http://schemas.microsoft.com/office/powerpoint/2010/main" val="417288043"/>
              </p:ext>
            </p:extLst>
          </p:nvPr>
        </p:nvGraphicFramePr>
        <p:xfrm>
          <a:off x="838200" y="1884932"/>
          <a:ext cx="10515600" cy="36676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1316" name="TextBox 1"/>
          <p:cNvSpPr txBox="1">
            <a:spLocks noChangeArrowheads="1"/>
          </p:cNvSpPr>
          <p:nvPr/>
        </p:nvSpPr>
        <p:spPr bwMode="auto">
          <a:xfrm>
            <a:off x="2382838" y="6256338"/>
            <a:ext cx="47529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000"/>
              </a:spcBef>
              <a:spcAft>
                <a:spcPts val="1000"/>
              </a:spcAft>
              <a:buClr>
                <a:schemeClr val="accent1"/>
              </a:buClr>
              <a:buFont typeface="Arial" panose="020B0604020202020204" pitchFamily="34" charset="0"/>
              <a:buChar char="•"/>
              <a:defRPr sz="2500">
                <a:solidFill>
                  <a:schemeClr val="tx1"/>
                </a:solidFill>
                <a:latin typeface="Calibri" panose="020F0502020204030204" pitchFamily="34" charset="0"/>
              </a:defRPr>
            </a:lvl1pPr>
            <a:lvl2pPr marL="742950" indent="-285750">
              <a:spcBef>
                <a:spcPts val="500"/>
              </a:spcBef>
              <a:spcAft>
                <a:spcPts val="1000"/>
              </a:spcAft>
              <a:buClr>
                <a:schemeClr val="accent1"/>
              </a:buClr>
              <a:buFont typeface="Arial" panose="020B0604020202020204" pitchFamily="34" charset="0"/>
              <a:buChar char="•"/>
              <a:defRPr sz="2100">
                <a:solidFill>
                  <a:schemeClr val="tx1"/>
                </a:solidFill>
                <a:latin typeface="Calibri" panose="020F0502020204030204" pitchFamily="34" charset="0"/>
              </a:defRPr>
            </a:lvl2pPr>
            <a:lvl3pPr marL="11430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3pPr>
            <a:lvl4pPr marL="16002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4pPr>
            <a:lvl5pPr marL="20574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5pPr>
            <a:lvl6pPr marL="25146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6pPr>
            <a:lvl7pPr marL="29718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7pPr>
            <a:lvl8pPr marL="34290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8pPr>
            <a:lvl9pPr marL="38862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9pPr>
          </a:lstStyle>
          <a:p>
            <a:pPr>
              <a:spcBef>
                <a:spcPct val="0"/>
              </a:spcBef>
              <a:spcAft>
                <a:spcPct val="0"/>
              </a:spcAft>
              <a:buClrTx/>
              <a:buFontTx/>
              <a:buNone/>
            </a:pPr>
            <a:r>
              <a:rPr lang="en-US" altLang="en-US" sz="1400">
                <a:solidFill>
                  <a:schemeClr val="tx2"/>
                </a:solidFill>
              </a:rPr>
              <a:t>INTERNAL DEBRIEF EVALUATION GUIDE / INTERNAL SUMMARY</a:t>
            </a:r>
          </a:p>
        </p:txBody>
      </p:sp>
      <p:sp>
        <p:nvSpPr>
          <p:cNvPr id="141317"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spcAft>
                <a:spcPts val="1000"/>
              </a:spcAft>
              <a:buClr>
                <a:schemeClr val="accent1"/>
              </a:buClr>
              <a:buFont typeface="Arial" panose="020B0604020202020204" pitchFamily="34" charset="0"/>
              <a:buChar char="•"/>
              <a:defRPr sz="2500">
                <a:solidFill>
                  <a:schemeClr val="tx1"/>
                </a:solidFill>
                <a:latin typeface="Calibri" panose="020F0502020204030204" pitchFamily="34" charset="0"/>
              </a:defRPr>
            </a:lvl1pPr>
            <a:lvl2pPr marL="742950" indent="-285750">
              <a:spcBef>
                <a:spcPts val="500"/>
              </a:spcBef>
              <a:spcAft>
                <a:spcPts val="1000"/>
              </a:spcAft>
              <a:buClr>
                <a:schemeClr val="accent1"/>
              </a:buClr>
              <a:buFont typeface="Arial" panose="020B0604020202020204" pitchFamily="34" charset="0"/>
              <a:buChar char="•"/>
              <a:defRPr sz="2100">
                <a:solidFill>
                  <a:schemeClr val="tx1"/>
                </a:solidFill>
                <a:latin typeface="Calibri" panose="020F0502020204030204" pitchFamily="34" charset="0"/>
              </a:defRPr>
            </a:lvl2pPr>
            <a:lvl3pPr marL="11430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3pPr>
            <a:lvl4pPr marL="16002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4pPr>
            <a:lvl5pPr marL="20574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5pPr>
            <a:lvl6pPr marL="25146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6pPr>
            <a:lvl7pPr marL="29718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7pPr>
            <a:lvl8pPr marL="34290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8pPr>
            <a:lvl9pPr marL="38862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9pPr>
          </a:lstStyle>
          <a:p>
            <a:pPr fontAlgn="base">
              <a:spcBef>
                <a:spcPct val="0"/>
              </a:spcBef>
              <a:spcAft>
                <a:spcPct val="0"/>
              </a:spcAft>
              <a:buClrTx/>
              <a:buFontTx/>
              <a:buNone/>
            </a:pPr>
            <a:fld id="{9B987FD7-C1EE-4EBF-AEFE-1A6A1A0C79B1}" type="slidenum">
              <a:rPr lang="en-US" altLang="en-US" sz="1200" smtClean="0">
                <a:solidFill>
                  <a:schemeClr val="tx2"/>
                </a:solidFill>
              </a:rPr>
              <a:pPr fontAlgn="base">
                <a:spcBef>
                  <a:spcPct val="0"/>
                </a:spcBef>
                <a:spcAft>
                  <a:spcPct val="0"/>
                </a:spcAft>
                <a:buClrTx/>
                <a:buFontTx/>
                <a:buNone/>
              </a:pPr>
              <a:t>4</a:t>
            </a:fld>
            <a:endParaRPr lang="en-US" altLang="en-US" sz="1200" smtClean="0">
              <a:solidFill>
                <a:schemeClr val="tx2"/>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MN.IT">
  <a:themeElements>
    <a:clrScheme name="Minnesota Brand Colors">
      <a:dk1>
        <a:srgbClr val="003865"/>
      </a:dk1>
      <a:lt1>
        <a:srgbClr val="FFFFFF"/>
      </a:lt1>
      <a:dk2>
        <a:srgbClr val="000000"/>
      </a:dk2>
      <a:lt2>
        <a:srgbClr val="DDDDDA"/>
      </a:lt2>
      <a:accent1>
        <a:srgbClr val="003865"/>
      </a:accent1>
      <a:accent2>
        <a:srgbClr val="78BE21"/>
      </a:accent2>
      <a:accent3>
        <a:srgbClr val="008EAA"/>
      </a:accent3>
      <a:accent4>
        <a:srgbClr val="8D3F2B"/>
      </a:accent4>
      <a:accent5>
        <a:srgbClr val="0D5257"/>
      </a:accent5>
      <a:accent6>
        <a:srgbClr val="5D295F"/>
      </a:accent6>
      <a:hlink>
        <a:srgbClr val="0563C1"/>
      </a:hlink>
      <a:folHlink>
        <a:srgbClr val="5D295F"/>
      </a:folHlink>
    </a:clrScheme>
    <a:fontScheme name="MN Secondary Fonts">
      <a:majorFont>
        <a:latin typeface="Calibri"/>
        <a:ea typeface=""/>
        <a:cs typeface=""/>
      </a:majorFont>
      <a:minorFont>
        <a:latin typeface="Calibri"/>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N.IT" id="{43004C98-5B53-4D58-92B4-D334E886AB92}" vid="{BCC84AB3-760B-4B29-9458-5FA6845EC3C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0DFDE64AAE0974A8908DD3553DDBF03" ma:contentTypeVersion="0" ma:contentTypeDescription="Create a new document." ma:contentTypeScope="" ma:versionID="46a287b4c15f326c72e9d063441dc05c">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1B02A75-BCB0-4986-B381-502234F6C7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85FD9223-248A-4691-BB63-6D0CDBFC3A65}">
  <ds:schemaRefs>
    <ds:schemaRef ds:uri="http://schemas.microsoft.com/office/2006/metadata/properties"/>
    <ds:schemaRef ds:uri="http://purl.org/dc/terms/"/>
    <ds:schemaRef ds:uri="http://schemas.openxmlformats.org/package/2006/metadata/core-properties"/>
    <ds:schemaRef ds:uri="http://purl.org/dc/dcmitype/"/>
    <ds:schemaRef ds:uri="http://schemas.microsoft.com/office/2006/documentManagement/types"/>
    <ds:schemaRef ds:uri="http://purl.org/dc/elements/1.1/"/>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MN.IT</Template>
  <TotalTime>22671</TotalTime>
  <Words>106</Words>
  <Application>Microsoft Office PowerPoint</Application>
  <PresentationFormat>Widescreen</PresentationFormat>
  <Paragraphs>42</Paragraphs>
  <Slides>4</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&amp;quot</vt:lpstr>
      <vt:lpstr>Arial</vt:lpstr>
      <vt:lpstr>Calibri</vt:lpstr>
      <vt:lpstr>NeueHaasGroteskText Std</vt:lpstr>
      <vt:lpstr>MN.IT</vt:lpstr>
      <vt:lpstr>CLOSING THE LOOP</vt:lpstr>
      <vt:lpstr>Public Engagement Closing the Loop “Rules”</vt:lpstr>
      <vt:lpstr>Critical to acknowledge all issues</vt:lpstr>
      <vt:lpstr>Closing the loop at MnDOT</vt:lpstr>
    </vt:vector>
  </TitlesOfParts>
  <Company>State of Minnesota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State of Minnesota Sample PowerPoint Template</dc:title>
  <dc:subject>PowerPoint Template</dc:subject>
  <dc:creator>MN.IT Services Communications</dc:creator>
  <cp:keywords>PowerPoint, Template</cp:keywords>
  <dc:description>Version 1.1, Released 8-2016</dc:description>
  <cp:lastModifiedBy>Foley, Micheal (DOT)</cp:lastModifiedBy>
  <cp:revision>834</cp:revision>
  <cp:lastPrinted>2018-03-12T16:23:51Z</cp:lastPrinted>
  <dcterms:created xsi:type="dcterms:W3CDTF">2016-01-06T16:54:03Z</dcterms:created>
  <dcterms:modified xsi:type="dcterms:W3CDTF">2018-04-02T17:28:49Z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0x01010090DFDE64AAE0974A8908DD3553DDBF03</vt:lpwstr>
  </property>
</Properties>
</file>